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80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-PC-Asus" initials="JD" lastIdx="2" clrIdx="0">
    <p:extLst>
      <p:ext uri="{19B8F6BF-5375-455C-9EA6-DF929625EA0E}">
        <p15:presenceInfo xmlns:p15="http://schemas.microsoft.com/office/powerpoint/2012/main" userId="Jack-PC-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F071-CF3E-4B6B-8BFD-611066C95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5A597-044A-4145-80FD-3D83205D3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6255F-3CE7-4AC2-B942-B0EB9AB3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F1F6-88B3-4CAD-A305-EBE0164B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E496-8486-4597-9ED1-2325E412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2D80-EABB-466C-B6F9-9343F0C9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B5675-DCCC-4713-8C2E-7F89DD05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F2470-9D3F-4BCA-BD97-D93CB131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D75B3-BD30-4080-98C8-F64EDA3E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90E0A-13F0-44AD-BB2E-5DF9C0A3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5815A-B2ED-4805-84F3-263039873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AE169-AC37-4BE5-A05C-EDDF5449C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1A9D-CE64-43D2-A2C0-A7E67ED1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924C0-5CAA-4EDC-9DB5-D1287A3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EC1E6-A43B-4A35-BAE2-35EB8DC16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0394-5BDA-46FE-B8F9-F5091B66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1042-BCB3-4BC7-A10E-DE8DB8B46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0381D-5FFA-4DA6-955C-567DFDCA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1451C-218C-4B37-B208-600BFE1F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459F1-A4B2-4868-9017-C04E2A09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22F1-5A4E-499E-BD80-69E7BB0F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1CCE6-A051-4F77-A573-C133D0E52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A297-3F11-4771-A31C-2165D2CE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F1D17-936F-4D01-9699-E8194CCE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EBF5-79AC-4F7D-9269-B5944128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1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81C8-0F64-46C5-93D3-598C71D0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28133-1BD3-4090-8862-7732F66AA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F4CA1-DF4F-4646-A99D-203FB3C9F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A0B0E-DE8E-4679-9EC9-CD56BE81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D9C35-1043-4810-92AF-8F01D7CD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3DF5E-8923-4050-B275-8955A231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A6EE-2F25-4CD7-B14C-E05069B8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AFEB3-841F-4AAF-83EE-D6EC827C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BB53A-31A9-4E2C-B553-124B3151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CCC1E-27F9-4DC4-A493-1C1C657D4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B82500-7198-49F5-97C7-8A93773D7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81155-A92C-44EC-B8A4-E3506147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75B6C-5354-4177-B8E7-C751F9EC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43B05-A57C-4774-8293-3CA0E4F2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D430-66B5-4A01-85AC-E71E542A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57C70-4DF8-4B88-9008-6CC57EE4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AE535-5DD0-41B8-A953-ED561B3A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45EEB-2C24-4153-A1C7-FC10560A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91A09-CDD7-4FE1-B3D0-E06F1F4E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596BD-A3E1-4E15-9989-02A3AFE7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5D5A6-E9EA-4AC0-83E1-4F24EA20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C234-5176-44ED-8414-BE861128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69A2-27C8-458D-8B4A-F6E92EBC3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4589E-DCFE-4744-80E0-C343E3D63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3C2AC-0949-4CEB-BB6C-A64847CB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A89D7-D681-4145-A85F-4942AFFC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8D4B1-8234-4CC8-9521-40B4DB6B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B8C6-BFD2-476C-AEBC-AA8082CA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D07C6-87DE-4195-B20E-76CC94A0E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42B00-0662-40BE-8A80-5DE90BF4E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F0F0-18ED-408C-9EBC-53C522D8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46EA7-154B-416A-BA10-96DEA580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21EFA-AFEB-432E-AAA5-F4BB5AAA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A5DE7-ADB9-4474-9774-65F84728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4F333-264D-4D19-A945-47A429047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90920-E295-45D2-8584-30C2EAC81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058F-11EA-4B69-8FF8-08569E2555A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E316-F260-4A1B-8B6C-73AF378FE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A0962-CDC6-4352-9D6A-2D07247A2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CDE7-10FB-41A6-BE4F-F1401F836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2935-9F94-41C6-B7EA-F9A1C53AE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39" y="1122363"/>
            <a:ext cx="11651226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WELKOM OP DE EERSTE QUIZ VAN DE VCP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281C-C9E7-4BB6-BDD7-E2DBA8794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186"/>
            <a:ext cx="9144000" cy="872613"/>
          </a:xfrm>
        </p:spPr>
        <p:txBody>
          <a:bodyPr/>
          <a:lstStyle/>
          <a:p>
            <a:r>
              <a:rPr lang="en-US" dirty="0" err="1"/>
              <a:t>Ongeschikt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academici</a:t>
            </a:r>
            <a:r>
              <a:rPr lang="en-US" dirty="0"/>
              <a:t> en </a:t>
            </a:r>
            <a:r>
              <a:rPr lang="en-US" dirty="0" err="1"/>
              <a:t>uitsluitend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lol!</a:t>
            </a:r>
          </a:p>
        </p:txBody>
      </p:sp>
    </p:spTree>
    <p:extLst>
      <p:ext uri="{BB962C8B-B14F-4D97-AF65-F5344CB8AC3E}">
        <p14:creationId xmlns:p14="http://schemas.microsoft.com/office/powerpoint/2010/main" val="4087138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775"/>
          </a:xfrm>
        </p:spPr>
        <p:txBody>
          <a:bodyPr>
            <a:normAutofit fontScale="90000"/>
          </a:bodyPr>
          <a:lstStyle/>
          <a:p>
            <a:r>
              <a:rPr lang="en-US" dirty="0"/>
              <a:t>Ken </a:t>
            </a:r>
            <a:r>
              <a:rPr lang="en-US" dirty="0" err="1"/>
              <a:t>uw</a:t>
            </a:r>
            <a:r>
              <a:rPr lang="en-US" dirty="0"/>
              <a:t> land, ken de </a:t>
            </a:r>
            <a:r>
              <a:rPr lang="en-US" dirty="0" err="1"/>
              <a:t>wereld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7163E-3A11-41C6-AF32-146442DFC9E4}"/>
              </a:ext>
            </a:extLst>
          </p:cNvPr>
          <p:cNvSpPr txBox="1"/>
          <p:nvPr/>
        </p:nvSpPr>
        <p:spPr>
          <a:xfrm>
            <a:off x="8934994" y="2419639"/>
            <a:ext cx="325700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</a:t>
            </a:r>
            <a:r>
              <a:rPr lang="en-US" sz="4400" b="1" dirty="0" err="1"/>
              <a:t>Rusland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B = Canada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400" b="1" dirty="0" err="1"/>
              <a:t>Brazilie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D = USA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844B5D-FA54-4C66-B73A-21610591DA51}"/>
              </a:ext>
            </a:extLst>
          </p:cNvPr>
          <p:cNvSpPr txBox="1"/>
          <p:nvPr/>
        </p:nvSpPr>
        <p:spPr>
          <a:xfrm>
            <a:off x="477090" y="1099994"/>
            <a:ext cx="1123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Welk land is rood </a:t>
            </a:r>
            <a:r>
              <a:rPr lang="en-US" sz="3200" b="1" dirty="0" err="1"/>
              <a:t>gekleurd</a:t>
            </a:r>
            <a:r>
              <a:rPr lang="en-US" sz="3200" b="1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A5243-13A8-4152-9B28-54C57229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" y="2129246"/>
            <a:ext cx="8855903" cy="43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76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AA3B6B-7E16-4BE1-A4BE-05CF749F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r>
              <a:rPr lang="en-US" dirty="0"/>
              <a:t>Ken </a:t>
            </a:r>
            <a:r>
              <a:rPr lang="en-US" dirty="0" err="1"/>
              <a:t>uw</a:t>
            </a:r>
            <a:r>
              <a:rPr lang="en-US" dirty="0"/>
              <a:t> land, ken de </a:t>
            </a:r>
            <a:r>
              <a:rPr lang="en-US" dirty="0" err="1"/>
              <a:t>wereld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8C8BC-5984-46F1-ACF7-40A7B6D6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00" y="1388981"/>
            <a:ext cx="3848637" cy="5306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8201D1-F492-4D4F-8B7C-4AB3A09A4DC2}"/>
              </a:ext>
            </a:extLst>
          </p:cNvPr>
          <p:cNvSpPr txBox="1"/>
          <p:nvPr/>
        </p:nvSpPr>
        <p:spPr>
          <a:xfrm>
            <a:off x="4572000" y="130925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Waar</a:t>
            </a:r>
            <a:r>
              <a:rPr lang="en-US" sz="3200" b="1" dirty="0"/>
              <a:t> </a:t>
            </a:r>
            <a:r>
              <a:rPr lang="en-US" sz="3200" b="1" dirty="0" err="1"/>
              <a:t>staat</a:t>
            </a:r>
            <a:r>
              <a:rPr lang="en-US" sz="3200" b="1" dirty="0"/>
              <a:t> </a:t>
            </a:r>
            <a:r>
              <a:rPr lang="en-US" sz="3200" b="1" dirty="0" err="1"/>
              <a:t>dat</a:t>
            </a:r>
            <a:r>
              <a:rPr lang="en-US" sz="3200" b="1" dirty="0"/>
              <a:t> Belfort?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B81E2-EDFF-47BE-A128-403909BCB282}"/>
              </a:ext>
            </a:extLst>
          </p:cNvPr>
          <p:cNvSpPr txBox="1"/>
          <p:nvPr/>
        </p:nvSpPr>
        <p:spPr>
          <a:xfrm>
            <a:off x="7210697" y="2410847"/>
            <a:ext cx="432321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</a:t>
            </a:r>
            <a:r>
              <a:rPr lang="en-US" sz="4400" b="1" dirty="0" err="1"/>
              <a:t>Antwerpen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B = Aalst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400" b="1" dirty="0" err="1"/>
              <a:t>Poelkapelle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D = Damme</a:t>
            </a:r>
          </a:p>
        </p:txBody>
      </p:sp>
    </p:spTree>
    <p:extLst>
      <p:ext uri="{BB962C8B-B14F-4D97-AF65-F5344CB8AC3E}">
        <p14:creationId xmlns:p14="http://schemas.microsoft.com/office/powerpoint/2010/main" val="418203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830"/>
          </a:xfrm>
        </p:spPr>
        <p:txBody>
          <a:bodyPr/>
          <a:lstStyle/>
          <a:p>
            <a:r>
              <a:rPr lang="en-US" dirty="0"/>
              <a:t>Ken </a:t>
            </a:r>
            <a:r>
              <a:rPr lang="en-US" dirty="0" err="1"/>
              <a:t>uw</a:t>
            </a:r>
            <a:r>
              <a:rPr lang="en-US" dirty="0"/>
              <a:t> land, ken de </a:t>
            </a:r>
            <a:r>
              <a:rPr lang="en-US" dirty="0" err="1"/>
              <a:t>wereld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AC957-F791-4766-B98B-7015C926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3" y="1524000"/>
            <a:ext cx="4138063" cy="5105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21840-3086-4FAF-B0B7-E8926FF847E5}"/>
              </a:ext>
            </a:extLst>
          </p:cNvPr>
          <p:cNvSpPr txBox="1"/>
          <p:nvPr/>
        </p:nvSpPr>
        <p:spPr>
          <a:xfrm>
            <a:off x="4545490" y="1386349"/>
            <a:ext cx="788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</a:t>
            </a:r>
            <a:r>
              <a:rPr lang="en-US" sz="2400" b="1" dirty="0" err="1"/>
              <a:t>welke</a:t>
            </a:r>
            <a:r>
              <a:rPr lang="en-US" sz="2400" b="1" dirty="0"/>
              <a:t> </a:t>
            </a:r>
            <a:r>
              <a:rPr lang="en-US" sz="2400" b="1" dirty="0" err="1"/>
              <a:t>stad</a:t>
            </a:r>
            <a:r>
              <a:rPr lang="en-US" sz="2400" b="1" dirty="0"/>
              <a:t>/land </a:t>
            </a:r>
            <a:r>
              <a:rPr lang="en-US" sz="2400" b="1" dirty="0" err="1"/>
              <a:t>staat</a:t>
            </a:r>
            <a:r>
              <a:rPr lang="en-US" sz="2400" b="1" dirty="0"/>
              <a:t> </a:t>
            </a:r>
            <a:r>
              <a:rPr lang="en-US" sz="2400" b="1" dirty="0" err="1"/>
              <a:t>dit</a:t>
            </a:r>
            <a:r>
              <a:rPr lang="en-US" sz="2400" b="1" dirty="0"/>
              <a:t> </a:t>
            </a:r>
            <a:r>
              <a:rPr lang="en-US" sz="2400" b="1" dirty="0" err="1"/>
              <a:t>reuzachtig</a:t>
            </a:r>
            <a:r>
              <a:rPr lang="en-US" sz="2400" b="1" dirty="0"/>
              <a:t> Christus </a:t>
            </a:r>
            <a:r>
              <a:rPr lang="en-US" sz="2400" b="1" dirty="0" err="1"/>
              <a:t>beeld</a:t>
            </a:r>
            <a:r>
              <a:rPr lang="en-US" sz="24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94A79-AD46-4C37-8C4B-02B4EC47A215}"/>
              </a:ext>
            </a:extLst>
          </p:cNvPr>
          <p:cNvSpPr txBox="1"/>
          <p:nvPr/>
        </p:nvSpPr>
        <p:spPr>
          <a:xfrm>
            <a:off x="4309516" y="2410847"/>
            <a:ext cx="788248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Rio De Janeiro/</a:t>
            </a:r>
            <a:r>
              <a:rPr lang="en-US" sz="4400" b="1" dirty="0" err="1"/>
              <a:t>Brazilie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B = de </a:t>
            </a:r>
            <a:r>
              <a:rPr lang="en-US" sz="4400" b="1" dirty="0" err="1"/>
              <a:t>Zuidpool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200" b="1" dirty="0"/>
              <a:t>Washington DC, United States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</a:t>
            </a:r>
            <a:r>
              <a:rPr lang="en-US" sz="4400" b="1" dirty="0" err="1"/>
              <a:t>Lissabon</a:t>
            </a:r>
            <a:r>
              <a:rPr lang="en-US" sz="4400" b="1" dirty="0"/>
              <a:t>, Portugal </a:t>
            </a:r>
          </a:p>
        </p:txBody>
      </p:sp>
    </p:spTree>
    <p:extLst>
      <p:ext uri="{BB962C8B-B14F-4D97-AF65-F5344CB8AC3E}">
        <p14:creationId xmlns:p14="http://schemas.microsoft.com/office/powerpoint/2010/main" val="105489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518"/>
          </a:xfrm>
        </p:spPr>
        <p:txBody>
          <a:bodyPr/>
          <a:lstStyle/>
          <a:p>
            <a:r>
              <a:rPr lang="en-US" dirty="0"/>
              <a:t>Ken </a:t>
            </a:r>
            <a:r>
              <a:rPr lang="en-US" dirty="0" err="1"/>
              <a:t>uw</a:t>
            </a:r>
            <a:r>
              <a:rPr lang="en-US" dirty="0"/>
              <a:t> land, ken de </a:t>
            </a:r>
            <a:r>
              <a:rPr lang="en-US" dirty="0" err="1"/>
              <a:t>wereld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0AB25-8417-4AE6-AACE-1DC68AA1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8" y="1140644"/>
            <a:ext cx="5051072" cy="5717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F4831-B4BE-4497-B61E-C02C5F44533E}"/>
              </a:ext>
            </a:extLst>
          </p:cNvPr>
          <p:cNvSpPr txBox="1"/>
          <p:nvPr/>
        </p:nvSpPr>
        <p:spPr>
          <a:xfrm>
            <a:off x="5891267" y="1399931"/>
            <a:ext cx="577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 </a:t>
            </a:r>
            <a:r>
              <a:rPr lang="en-US" sz="2800" b="1" dirty="0" err="1"/>
              <a:t>welke</a:t>
            </a:r>
            <a:r>
              <a:rPr lang="en-US" sz="2800" b="1" dirty="0"/>
              <a:t> </a:t>
            </a:r>
            <a:r>
              <a:rPr lang="en-US" sz="2800" b="1" dirty="0" err="1"/>
              <a:t>stad</a:t>
            </a:r>
            <a:r>
              <a:rPr lang="en-US" sz="2800" b="1" dirty="0"/>
              <a:t> </a:t>
            </a:r>
            <a:r>
              <a:rPr lang="en-US" sz="2800" b="1" dirty="0" err="1"/>
              <a:t>staat</a:t>
            </a:r>
            <a:r>
              <a:rPr lang="en-US" sz="2800" b="1" dirty="0"/>
              <a:t> die </a:t>
            </a:r>
            <a:r>
              <a:rPr lang="en-US" sz="2800" b="1" dirty="0" err="1"/>
              <a:t>prachtige</a:t>
            </a:r>
            <a:r>
              <a:rPr lang="en-US" sz="2800" b="1" dirty="0"/>
              <a:t> </a:t>
            </a:r>
            <a:r>
              <a:rPr lang="en-US" sz="2800" b="1" dirty="0" err="1"/>
              <a:t>Romaanse</a:t>
            </a:r>
            <a:r>
              <a:rPr lang="en-US" sz="2800" b="1" dirty="0"/>
              <a:t> </a:t>
            </a:r>
            <a:r>
              <a:rPr lang="en-US" sz="2800" b="1" dirty="0" err="1"/>
              <a:t>Kerk</a:t>
            </a:r>
            <a:r>
              <a:rPr lang="en-US" sz="28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A6456-753D-492F-8E75-E882E24063F5}"/>
              </a:ext>
            </a:extLst>
          </p:cNvPr>
          <p:cNvSpPr txBox="1"/>
          <p:nvPr/>
        </p:nvSpPr>
        <p:spPr>
          <a:xfrm>
            <a:off x="5891267" y="3001086"/>
            <a:ext cx="648575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Veurne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B = </a:t>
            </a:r>
            <a:r>
              <a:rPr lang="en-US" sz="4400" b="1" dirty="0" err="1"/>
              <a:t>Doornik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400" b="1" dirty="0" err="1"/>
              <a:t>Clervaux</a:t>
            </a:r>
            <a:r>
              <a:rPr lang="en-US" sz="4400" b="1" dirty="0"/>
              <a:t> (Luxembourg)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Ieper</a:t>
            </a:r>
          </a:p>
        </p:txBody>
      </p:sp>
    </p:spTree>
    <p:extLst>
      <p:ext uri="{BB962C8B-B14F-4D97-AF65-F5344CB8AC3E}">
        <p14:creationId xmlns:p14="http://schemas.microsoft.com/office/powerpoint/2010/main" val="125506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0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Geschiedenis</a:t>
            </a:r>
            <a:r>
              <a:rPr lang="en-US" dirty="0"/>
              <a:t>; </a:t>
            </a:r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C3818-C41E-4BA1-B2B7-AD1A9DFE014E}"/>
              </a:ext>
            </a:extLst>
          </p:cNvPr>
          <p:cNvSpPr txBox="1"/>
          <p:nvPr/>
        </p:nvSpPr>
        <p:spPr>
          <a:xfrm>
            <a:off x="648929" y="1484671"/>
            <a:ext cx="1070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Hoelang</a:t>
            </a:r>
            <a:r>
              <a:rPr lang="en-US" sz="3600" b="1" dirty="0"/>
              <a:t> </a:t>
            </a:r>
            <a:r>
              <a:rPr lang="en-US" sz="3600" b="1" dirty="0" err="1"/>
              <a:t>duurde</a:t>
            </a:r>
            <a:r>
              <a:rPr lang="en-US" sz="3600" b="1" dirty="0"/>
              <a:t> de 100-jarige </a:t>
            </a:r>
            <a:r>
              <a:rPr lang="en-US" sz="3600" b="1" dirty="0" err="1"/>
              <a:t>oorlog</a:t>
            </a:r>
            <a:r>
              <a:rPr lang="en-US" sz="3600" b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DF5BF-1BEF-4D6D-AE5E-A3A0E6E3E920}"/>
              </a:ext>
            </a:extLst>
          </p:cNvPr>
          <p:cNvSpPr txBox="1"/>
          <p:nvPr/>
        </p:nvSpPr>
        <p:spPr>
          <a:xfrm>
            <a:off x="2664430" y="2826483"/>
            <a:ext cx="703963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220 </a:t>
            </a:r>
            <a:r>
              <a:rPr lang="en-US" sz="4400" b="1" dirty="0" err="1"/>
              <a:t>jaar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B = 81 </a:t>
            </a:r>
            <a:r>
              <a:rPr lang="en-US" sz="4400" b="1" dirty="0" err="1"/>
              <a:t>jaar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400" b="1" dirty="0" err="1"/>
              <a:t>nog</a:t>
            </a:r>
            <a:r>
              <a:rPr lang="en-US" sz="4400" b="1" dirty="0"/>
              <a:t> </a:t>
            </a:r>
            <a:r>
              <a:rPr lang="en-US" sz="4400" b="1" dirty="0" err="1"/>
              <a:t>bezig</a:t>
            </a:r>
            <a:r>
              <a:rPr lang="en-US" sz="4400" b="1" dirty="0"/>
              <a:t>…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116 </a:t>
            </a:r>
            <a:r>
              <a:rPr lang="en-US" sz="4400" b="1" dirty="0" err="1"/>
              <a:t>jaar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8736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11"/>
          </a:xfrm>
        </p:spPr>
        <p:txBody>
          <a:bodyPr/>
          <a:lstStyle/>
          <a:p>
            <a:r>
              <a:rPr lang="en-US" dirty="0" err="1"/>
              <a:t>Geschiedenis</a:t>
            </a:r>
            <a:r>
              <a:rPr lang="en-US" dirty="0"/>
              <a:t>; </a:t>
            </a:r>
            <a:r>
              <a:rPr lang="en-US" dirty="0" err="1"/>
              <a:t>Vraag</a:t>
            </a:r>
            <a:r>
              <a:rPr lang="en-US" dirty="0"/>
              <a:t>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364A8-676C-4420-8AFA-8E36080E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2" y="1226609"/>
            <a:ext cx="3581900" cy="5506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4DE2C9-9315-4A47-9294-32AFF576CDDC}"/>
              </a:ext>
            </a:extLst>
          </p:cNvPr>
          <p:cNvSpPr txBox="1"/>
          <p:nvPr/>
        </p:nvSpPr>
        <p:spPr>
          <a:xfrm>
            <a:off x="3678632" y="1347019"/>
            <a:ext cx="834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Van </a:t>
            </a:r>
            <a:r>
              <a:rPr lang="en-US" sz="3600" b="1" dirty="0" err="1"/>
              <a:t>wie</a:t>
            </a:r>
            <a:r>
              <a:rPr lang="en-US" sz="3600" b="1" dirty="0"/>
              <a:t> is </a:t>
            </a:r>
            <a:r>
              <a:rPr lang="en-US" sz="3600" b="1" dirty="0" err="1"/>
              <a:t>dat</a:t>
            </a:r>
            <a:r>
              <a:rPr lang="en-US" sz="3600" b="1" dirty="0"/>
              <a:t> </a:t>
            </a:r>
            <a:r>
              <a:rPr lang="en-US" sz="3600" b="1" dirty="0" err="1"/>
              <a:t>standbeeld</a:t>
            </a:r>
            <a:r>
              <a:rPr lang="en-US" sz="3600" b="1" dirty="0"/>
              <a:t> in </a:t>
            </a:r>
            <a:r>
              <a:rPr lang="en-US" sz="3600" b="1" dirty="0" err="1"/>
              <a:t>Antwerpen</a:t>
            </a:r>
            <a:r>
              <a:rPr lang="en-US" sz="36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EF69F-E9AD-4181-B01D-157B88DABA71}"/>
              </a:ext>
            </a:extLst>
          </p:cNvPr>
          <p:cNvSpPr txBox="1"/>
          <p:nvPr/>
        </p:nvSpPr>
        <p:spPr>
          <a:xfrm>
            <a:off x="4434236" y="2895309"/>
            <a:ext cx="703963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Julius Caesar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B = Napoleon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C = Leopold II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Jacob van Artevelde</a:t>
            </a:r>
          </a:p>
        </p:txBody>
      </p:sp>
    </p:spTree>
    <p:extLst>
      <p:ext uri="{BB962C8B-B14F-4D97-AF65-F5344CB8AC3E}">
        <p14:creationId xmlns:p14="http://schemas.microsoft.com/office/powerpoint/2010/main" val="343770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585"/>
          </a:xfrm>
        </p:spPr>
        <p:txBody>
          <a:bodyPr/>
          <a:lstStyle/>
          <a:p>
            <a:r>
              <a:rPr lang="en-US" dirty="0" err="1"/>
              <a:t>Geschiedenis</a:t>
            </a:r>
            <a:r>
              <a:rPr lang="en-US" dirty="0"/>
              <a:t>; </a:t>
            </a:r>
            <a:r>
              <a:rPr lang="en-US" dirty="0" err="1"/>
              <a:t>Vraag</a:t>
            </a:r>
            <a:r>
              <a:rPr lang="en-US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C38FE-9CED-4725-85CB-328A9F7B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3" y="1951549"/>
            <a:ext cx="3483054" cy="4758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31168-C1EB-40F9-A8D8-0C8AC70395DF}"/>
              </a:ext>
            </a:extLst>
          </p:cNvPr>
          <p:cNvSpPr txBox="1"/>
          <p:nvPr/>
        </p:nvSpPr>
        <p:spPr>
          <a:xfrm>
            <a:off x="78658" y="1130710"/>
            <a:ext cx="1189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Deze</a:t>
            </a:r>
            <a:r>
              <a:rPr lang="en-US" sz="2800" b="1" dirty="0"/>
              <a:t> </a:t>
            </a:r>
            <a:r>
              <a:rPr lang="en-US" sz="2800" b="1" dirty="0" err="1"/>
              <a:t>tekening</a:t>
            </a:r>
            <a:r>
              <a:rPr lang="en-US" sz="2800" b="1" dirty="0"/>
              <a:t> </a:t>
            </a:r>
            <a:r>
              <a:rPr lang="en-US" sz="2800" b="1" dirty="0" err="1"/>
              <a:t>dateert</a:t>
            </a:r>
            <a:r>
              <a:rPr lang="en-US" sz="2800" b="1" dirty="0"/>
              <a:t> </a:t>
            </a:r>
            <a:r>
              <a:rPr lang="en-US" sz="2800" b="1" dirty="0" err="1"/>
              <a:t>uit</a:t>
            </a:r>
            <a:r>
              <a:rPr lang="en-US" sz="2800" b="1" dirty="0"/>
              <a:t> 1823 en </a:t>
            </a:r>
            <a:r>
              <a:rPr lang="en-US" sz="2800" b="1" dirty="0" err="1"/>
              <a:t>stelt</a:t>
            </a:r>
            <a:r>
              <a:rPr lang="en-US" sz="2800" b="1" dirty="0"/>
              <a:t> </a:t>
            </a:r>
            <a:r>
              <a:rPr lang="en-US" sz="2800" b="1" dirty="0" err="1"/>
              <a:t>een</a:t>
            </a:r>
            <a:r>
              <a:rPr lang="en-US" sz="2800" b="1" dirty="0"/>
              <a:t> </a:t>
            </a:r>
            <a:r>
              <a:rPr lang="en-US" sz="2800" b="1" dirty="0" err="1"/>
              <a:t>zeer</a:t>
            </a:r>
            <a:r>
              <a:rPr lang="en-US" sz="2800" b="1" dirty="0"/>
              <a:t> </a:t>
            </a:r>
            <a:r>
              <a:rPr lang="en-US" sz="2800" b="1" dirty="0" err="1"/>
              <a:t>bekend</a:t>
            </a:r>
            <a:r>
              <a:rPr lang="en-US" sz="2800" b="1" dirty="0"/>
              <a:t> </a:t>
            </a:r>
            <a:r>
              <a:rPr lang="en-US" sz="2800" b="1" dirty="0" err="1"/>
              <a:t>bouwwerk</a:t>
            </a:r>
            <a:r>
              <a:rPr lang="en-US" sz="2800" b="1" dirty="0"/>
              <a:t> </a:t>
            </a:r>
            <a:r>
              <a:rPr lang="en-US" sz="2800" b="1" dirty="0" err="1"/>
              <a:t>voor</a:t>
            </a:r>
            <a:r>
              <a:rPr lang="en-US" sz="2800" b="1" dirty="0"/>
              <a:t>; is </a:t>
            </a:r>
            <a:r>
              <a:rPr lang="en-US" sz="2800" b="1" dirty="0" err="1"/>
              <a:t>dit</a:t>
            </a:r>
            <a:r>
              <a:rPr lang="en-US" sz="2800" b="1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4DFA6-2211-42D6-ACCF-9AF735751837}"/>
              </a:ext>
            </a:extLst>
          </p:cNvPr>
          <p:cNvSpPr txBox="1"/>
          <p:nvPr/>
        </p:nvSpPr>
        <p:spPr>
          <a:xfrm>
            <a:off x="4434236" y="2895309"/>
            <a:ext cx="76697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Fort van </a:t>
            </a:r>
            <a:r>
              <a:rPr lang="en-US" sz="4400" b="1" dirty="0" err="1"/>
              <a:t>Breendonck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B = </a:t>
            </a:r>
            <a:r>
              <a:rPr lang="en-US" sz="4400" b="1" dirty="0" err="1"/>
              <a:t>Gravensteen</a:t>
            </a:r>
            <a:r>
              <a:rPr lang="en-US" sz="4400" b="1" dirty="0"/>
              <a:t> van Gent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400" b="1" dirty="0" err="1"/>
              <a:t>Kasteel</a:t>
            </a:r>
            <a:r>
              <a:rPr lang="en-US" sz="4400" b="1" dirty="0"/>
              <a:t>/Chateau van </a:t>
            </a:r>
            <a:r>
              <a:rPr lang="en-US" sz="4400" b="1" dirty="0" err="1"/>
              <a:t>Laeken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D = </a:t>
            </a:r>
            <a:r>
              <a:rPr lang="en-US" sz="4400" b="1" dirty="0" err="1"/>
              <a:t>Kasteel</a:t>
            </a:r>
            <a:r>
              <a:rPr lang="en-US" sz="4400" b="1" dirty="0"/>
              <a:t> van Versailles</a:t>
            </a:r>
          </a:p>
        </p:txBody>
      </p:sp>
    </p:spTree>
    <p:extLst>
      <p:ext uri="{BB962C8B-B14F-4D97-AF65-F5344CB8AC3E}">
        <p14:creationId xmlns:p14="http://schemas.microsoft.com/office/powerpoint/2010/main" val="106003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874DFC-D03E-4AC2-AADF-7A51989D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585"/>
          </a:xfrm>
        </p:spPr>
        <p:txBody>
          <a:bodyPr/>
          <a:lstStyle/>
          <a:p>
            <a:r>
              <a:rPr lang="en-US" dirty="0" err="1"/>
              <a:t>Geschiedenis</a:t>
            </a:r>
            <a:r>
              <a:rPr lang="en-US" dirty="0"/>
              <a:t>; </a:t>
            </a:r>
            <a:r>
              <a:rPr lang="en-US" dirty="0" err="1"/>
              <a:t>Vraag</a:t>
            </a:r>
            <a:r>
              <a:rPr lang="en-US" dirty="0"/>
              <a:t>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2227F-4678-4069-AE17-4093AA49B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6" y="2302622"/>
            <a:ext cx="5938494" cy="441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7156D-4CDA-496A-8A1A-406687869673}"/>
              </a:ext>
            </a:extLst>
          </p:cNvPr>
          <p:cNvSpPr txBox="1"/>
          <p:nvPr/>
        </p:nvSpPr>
        <p:spPr>
          <a:xfrm>
            <a:off x="157506" y="1130710"/>
            <a:ext cx="1171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Dit</a:t>
            </a:r>
            <a:r>
              <a:rPr lang="en-US" sz="3200" b="1" dirty="0"/>
              <a:t> is </a:t>
            </a:r>
            <a:r>
              <a:rPr lang="en-US" sz="3200" b="1" dirty="0" err="1"/>
              <a:t>een</a:t>
            </a:r>
            <a:r>
              <a:rPr lang="en-US" sz="3200" b="1" dirty="0"/>
              <a:t> </a:t>
            </a:r>
            <a:r>
              <a:rPr lang="en-US" sz="3200" b="1" dirty="0" err="1"/>
              <a:t>oorlogsmonument</a:t>
            </a:r>
            <a:r>
              <a:rPr lang="en-US" sz="3200" b="1" dirty="0"/>
              <a:t> </a:t>
            </a:r>
            <a:r>
              <a:rPr lang="en-US" sz="3200" b="1" dirty="0" err="1"/>
              <a:t>ter</a:t>
            </a:r>
            <a:r>
              <a:rPr lang="en-US" sz="3200" b="1" dirty="0"/>
              <a:t> </a:t>
            </a:r>
            <a:r>
              <a:rPr lang="en-US" sz="3200" b="1" dirty="0" err="1"/>
              <a:t>herdenking</a:t>
            </a:r>
            <a:r>
              <a:rPr lang="en-US" sz="3200" b="1" dirty="0"/>
              <a:t> van de </a:t>
            </a:r>
            <a:r>
              <a:rPr lang="en-US" sz="3200" b="1" u="sng" dirty="0">
                <a:highlight>
                  <a:srgbClr val="FFFF00"/>
                </a:highlight>
              </a:rPr>
              <a:t>slag van de </a:t>
            </a:r>
            <a:r>
              <a:rPr lang="en-US" sz="3200" b="1" u="sng" dirty="0" err="1">
                <a:highlight>
                  <a:srgbClr val="FFFF00"/>
                </a:highlight>
              </a:rPr>
              <a:t>Ardennen</a:t>
            </a:r>
            <a:r>
              <a:rPr lang="en-US" sz="3200" b="1" dirty="0"/>
              <a:t> </a:t>
            </a:r>
            <a:r>
              <a:rPr lang="en-US" sz="3200" b="1" dirty="0" err="1"/>
              <a:t>tijdens</a:t>
            </a:r>
            <a:r>
              <a:rPr lang="en-US" sz="3200" b="1" dirty="0"/>
              <a:t> </a:t>
            </a:r>
            <a:r>
              <a:rPr lang="en-US" sz="3200" b="1" dirty="0">
                <a:highlight>
                  <a:srgbClr val="FFFF00"/>
                </a:highlight>
              </a:rPr>
              <a:t>WWII</a:t>
            </a:r>
            <a:r>
              <a:rPr lang="en-US" sz="3200" b="1" dirty="0"/>
              <a:t>.  In </a:t>
            </a:r>
            <a:r>
              <a:rPr lang="en-US" sz="3200" b="1" dirty="0" err="1"/>
              <a:t>welke</a:t>
            </a:r>
            <a:r>
              <a:rPr lang="en-US" sz="3200" b="1" dirty="0"/>
              <a:t> </a:t>
            </a:r>
            <a:r>
              <a:rPr lang="en-US" sz="3200" b="1" dirty="0" err="1"/>
              <a:t>stad</a:t>
            </a:r>
            <a:r>
              <a:rPr lang="en-US" sz="3200" b="1" dirty="0"/>
              <a:t> </a:t>
            </a:r>
            <a:r>
              <a:rPr lang="en-US" sz="3200" b="1" dirty="0" err="1"/>
              <a:t>staat</a:t>
            </a:r>
            <a:r>
              <a:rPr lang="en-US" sz="3200" b="1" dirty="0"/>
              <a:t> </a:t>
            </a:r>
            <a:r>
              <a:rPr lang="en-US" sz="3200" b="1" dirty="0" err="1"/>
              <a:t>dit</a:t>
            </a:r>
            <a:r>
              <a:rPr lang="en-US" sz="3200" b="1" dirty="0"/>
              <a:t> monument?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D8976-B31D-4291-98BD-EC18BDDE347E}"/>
              </a:ext>
            </a:extLst>
          </p:cNvPr>
          <p:cNvSpPr txBox="1"/>
          <p:nvPr/>
        </p:nvSpPr>
        <p:spPr>
          <a:xfrm>
            <a:off x="7069393" y="2800863"/>
            <a:ext cx="468998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Bastogne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B = </a:t>
            </a:r>
            <a:r>
              <a:rPr lang="en-US" sz="4400" b="1" dirty="0" err="1"/>
              <a:t>Oostrozebeke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C = Nieuwpoort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Diksmuide</a:t>
            </a:r>
          </a:p>
        </p:txBody>
      </p:sp>
    </p:spTree>
    <p:extLst>
      <p:ext uri="{BB962C8B-B14F-4D97-AF65-F5344CB8AC3E}">
        <p14:creationId xmlns:p14="http://schemas.microsoft.com/office/powerpoint/2010/main" val="202186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</p:spPr>
        <p:txBody>
          <a:bodyPr/>
          <a:lstStyle/>
          <a:p>
            <a:r>
              <a:rPr lang="en-US" dirty="0"/>
              <a:t>Sport, kunst, film, </a:t>
            </a:r>
            <a:r>
              <a:rPr lang="en-US" dirty="0" err="1"/>
              <a:t>muziek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A1A1F-735A-4449-A855-8AE2E4AF5328}"/>
              </a:ext>
            </a:extLst>
          </p:cNvPr>
          <p:cNvSpPr txBox="1"/>
          <p:nvPr/>
        </p:nvSpPr>
        <p:spPr>
          <a:xfrm>
            <a:off x="336755" y="1386348"/>
            <a:ext cx="1153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Wie won de </a:t>
            </a:r>
            <a:r>
              <a:rPr lang="en-US" sz="3200" b="1" dirty="0" err="1"/>
              <a:t>laatste</a:t>
            </a:r>
            <a:r>
              <a:rPr lang="en-US" sz="3200" b="1" dirty="0"/>
              <a:t> Ronde van </a:t>
            </a:r>
            <a:r>
              <a:rPr lang="en-US" sz="3200" b="1" dirty="0" err="1"/>
              <a:t>Frankrijk</a:t>
            </a:r>
            <a:r>
              <a:rPr lang="en-US" sz="3200" b="1" dirty="0"/>
              <a:t> (2020)?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3B762-6722-4B77-AB87-169179EE2BF2}"/>
              </a:ext>
            </a:extLst>
          </p:cNvPr>
          <p:cNvSpPr txBox="1"/>
          <p:nvPr/>
        </p:nvSpPr>
        <p:spPr>
          <a:xfrm>
            <a:off x="6403042" y="2720479"/>
            <a:ext cx="546449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</a:t>
            </a:r>
            <a:r>
              <a:rPr lang="en-US" sz="4400" b="1" dirty="0" err="1"/>
              <a:t>Alaphilippe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B = </a:t>
            </a:r>
            <a:r>
              <a:rPr lang="en-US" sz="4400" b="1" dirty="0" err="1"/>
              <a:t>Pogacar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400" b="1" dirty="0" err="1"/>
              <a:t>Roglic</a:t>
            </a:r>
            <a:endParaRPr lang="en-US" sz="4400" b="1" dirty="0"/>
          </a:p>
          <a:p>
            <a:pPr>
              <a:spcBef>
                <a:spcPts val="1200"/>
              </a:spcBef>
            </a:pPr>
            <a:r>
              <a:rPr lang="en-US" sz="4400" b="1" dirty="0"/>
              <a:t>D = </a:t>
            </a:r>
            <a:r>
              <a:rPr lang="en-US" sz="4400" b="1" dirty="0" err="1"/>
              <a:t>Wout</a:t>
            </a:r>
            <a:r>
              <a:rPr lang="en-US" sz="4400" b="1" dirty="0"/>
              <a:t> Van </a:t>
            </a:r>
            <a:r>
              <a:rPr lang="en-US" sz="4400" b="1" dirty="0" err="1"/>
              <a:t>Aert</a:t>
            </a:r>
            <a:endParaRPr lang="en-US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F013D-1A17-471B-B337-A965D7C46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41" y="2229114"/>
            <a:ext cx="5464817" cy="42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9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6664"/>
          </a:xfrm>
        </p:spPr>
        <p:txBody>
          <a:bodyPr/>
          <a:lstStyle/>
          <a:p>
            <a:r>
              <a:rPr lang="en-US" dirty="0"/>
              <a:t>Sport, kunst, film, </a:t>
            </a:r>
            <a:r>
              <a:rPr lang="en-US" dirty="0" err="1"/>
              <a:t>muziek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30527-830B-4E07-B372-3B682307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46" y="1990694"/>
            <a:ext cx="6220693" cy="46488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49B401-4160-4A38-80EC-FEE172FD1134}"/>
              </a:ext>
            </a:extLst>
          </p:cNvPr>
          <p:cNvSpPr txBox="1"/>
          <p:nvPr/>
        </p:nvSpPr>
        <p:spPr>
          <a:xfrm>
            <a:off x="465056" y="1151396"/>
            <a:ext cx="1142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Dit</a:t>
            </a:r>
            <a:r>
              <a:rPr lang="en-US" sz="3200" b="1" dirty="0"/>
              <a:t> </a:t>
            </a:r>
            <a:r>
              <a:rPr lang="en-US" sz="3200" b="1" dirty="0" err="1"/>
              <a:t>wereldberoemd</a:t>
            </a:r>
            <a:r>
              <a:rPr lang="en-US" sz="3200" b="1" dirty="0"/>
              <a:t> </a:t>
            </a:r>
            <a:r>
              <a:rPr lang="en-US" sz="3200" b="1" dirty="0">
                <a:highlight>
                  <a:srgbClr val="FFFF00"/>
                </a:highlight>
              </a:rPr>
              <a:t>Vlaams</a:t>
            </a:r>
            <a:r>
              <a:rPr lang="en-US" sz="3200" b="1" dirty="0"/>
              <a:t> </a:t>
            </a:r>
            <a:r>
              <a:rPr lang="en-US" sz="3200" b="1" dirty="0" err="1"/>
              <a:t>schilderwerk</a:t>
            </a:r>
            <a:r>
              <a:rPr lang="en-US" sz="3200" b="1" dirty="0"/>
              <a:t> </a:t>
            </a:r>
            <a:r>
              <a:rPr lang="en-US" sz="3200" b="1" dirty="0" err="1"/>
              <a:t>werd</a:t>
            </a:r>
            <a:r>
              <a:rPr lang="en-US" sz="3200" b="1" dirty="0"/>
              <a:t> </a:t>
            </a:r>
            <a:r>
              <a:rPr lang="en-US" sz="3200" b="1" dirty="0" err="1"/>
              <a:t>geschilderd</a:t>
            </a:r>
            <a:r>
              <a:rPr lang="en-US" sz="3200" b="1" dirty="0"/>
              <a:t> door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AD0E2-A601-4153-A086-A35AA06C352B}"/>
              </a:ext>
            </a:extLst>
          </p:cNvPr>
          <p:cNvSpPr txBox="1"/>
          <p:nvPr/>
        </p:nvSpPr>
        <p:spPr>
          <a:xfrm>
            <a:off x="6561056" y="2122677"/>
            <a:ext cx="55335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Adamo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B = Pablo Picasso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C = </a:t>
            </a:r>
            <a:r>
              <a:rPr lang="en-US" sz="4400" b="1" dirty="0" err="1"/>
              <a:t>Pim</a:t>
            </a:r>
            <a:r>
              <a:rPr lang="en-US" sz="4400" b="1" dirty="0"/>
              <a:t> Fortuyn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Pieter Brueghel</a:t>
            </a:r>
          </a:p>
        </p:txBody>
      </p:sp>
    </p:spTree>
    <p:extLst>
      <p:ext uri="{BB962C8B-B14F-4D97-AF65-F5344CB8AC3E}">
        <p14:creationId xmlns:p14="http://schemas.microsoft.com/office/powerpoint/2010/main" val="134577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F4F4-AD83-447C-98C7-CD961E0D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REGLEMENTEN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4826-EA92-4FCA-9027-36854F90B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35" y="1451728"/>
            <a:ext cx="11707585" cy="51376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Zeuren</a:t>
            </a:r>
            <a:r>
              <a:rPr lang="en-US" dirty="0"/>
              <a:t>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toegelaten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afkijken</a:t>
            </a:r>
            <a:r>
              <a:rPr lang="en-US" dirty="0"/>
              <a:t> van </a:t>
            </a:r>
            <a:r>
              <a:rPr lang="en-US" dirty="0" err="1"/>
              <a:t>elkaar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Tijdens</a:t>
            </a:r>
            <a:r>
              <a:rPr lang="en-US" dirty="0"/>
              <a:t> de quiz is het </a:t>
            </a:r>
            <a:r>
              <a:rPr lang="en-US" dirty="0" err="1"/>
              <a:t>gebruik</a:t>
            </a:r>
            <a:r>
              <a:rPr lang="en-US" dirty="0"/>
              <a:t> van de smartphone of het </a:t>
            </a:r>
            <a:r>
              <a:rPr lang="en-US" dirty="0" err="1"/>
              <a:t>consulteren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encyclopedie</a:t>
            </a:r>
            <a:r>
              <a:rPr lang="en-US" dirty="0"/>
              <a:t> of </a:t>
            </a:r>
            <a:r>
              <a:rPr lang="en-US" dirty="0" err="1"/>
              <a:t>enig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naslagwerk</a:t>
            </a:r>
            <a:r>
              <a:rPr lang="en-US" dirty="0"/>
              <a:t> </a:t>
            </a:r>
            <a:r>
              <a:rPr lang="en-US" dirty="0" err="1"/>
              <a:t>verboden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Er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gespeeld</a:t>
            </a:r>
            <a:r>
              <a:rPr lang="en-US" dirty="0"/>
              <a:t> in </a:t>
            </a:r>
            <a:r>
              <a:rPr lang="en-US" dirty="0" err="1"/>
              <a:t>groepen</a:t>
            </a:r>
            <a:r>
              <a:rPr lang="en-US" dirty="0"/>
              <a:t> (</a:t>
            </a:r>
            <a:r>
              <a:rPr lang="en-US" dirty="0" err="1"/>
              <a:t>tafels</a:t>
            </a:r>
            <a:r>
              <a:rPr lang="en-US" dirty="0"/>
              <a:t>) minimum 2 </a:t>
            </a:r>
            <a:r>
              <a:rPr lang="en-US" dirty="0" err="1"/>
              <a:t>personen</a:t>
            </a:r>
            <a:r>
              <a:rPr lang="en-US" dirty="0"/>
              <a:t>, maximum 4 tot 5 </a:t>
            </a:r>
            <a:r>
              <a:rPr lang="en-US" dirty="0" err="1"/>
              <a:t>personen</a:t>
            </a:r>
            <a:r>
              <a:rPr lang="en-US" dirty="0"/>
              <a:t>.  De </a:t>
            </a: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naam en de </a:t>
            </a:r>
            <a:r>
              <a:rPr lang="en-US" dirty="0" err="1"/>
              <a:t>voornamen</a:t>
            </a:r>
            <a:r>
              <a:rPr lang="en-US" dirty="0"/>
              <a:t> van de </a:t>
            </a:r>
            <a:r>
              <a:rPr lang="en-US" dirty="0" err="1"/>
              <a:t>leden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ingevuld</a:t>
            </a:r>
            <a:r>
              <a:rPr lang="en-US" dirty="0"/>
              <a:t> op het </a:t>
            </a:r>
            <a:r>
              <a:rPr lang="en-US" dirty="0" err="1"/>
              <a:t>antwoordformulier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Iedere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geprojecteerd</a:t>
            </a:r>
            <a:r>
              <a:rPr lang="en-US" dirty="0"/>
              <a:t> op het scherm </a:t>
            </a:r>
            <a:r>
              <a:rPr lang="en-US" dirty="0" err="1"/>
              <a:t>voor</a:t>
            </a:r>
            <a:r>
              <a:rPr lang="en-US" dirty="0"/>
              <a:t> maximum 3 </a:t>
            </a:r>
            <a:r>
              <a:rPr lang="en-US" dirty="0" err="1"/>
              <a:t>minuten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JOKER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b="1" dirty="0" err="1"/>
              <a:t>vooraf</a:t>
            </a:r>
            <a:r>
              <a:rPr lang="en-US" dirty="0"/>
              <a:t> op het </a:t>
            </a:r>
            <a:r>
              <a:rPr lang="en-US" dirty="0" err="1"/>
              <a:t>antwoordformulier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aangestipt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voorkeur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pen of ballpoint </a:t>
            </a:r>
            <a:r>
              <a:rPr lang="en-US" dirty="0" err="1"/>
              <a:t>voor</a:t>
            </a:r>
            <a:r>
              <a:rPr lang="en-US" dirty="0"/>
              <a:t> je </a:t>
            </a:r>
            <a:r>
              <a:rPr lang="en-US" dirty="0" err="1"/>
              <a:t>antwoorden</a:t>
            </a:r>
            <a:r>
              <a:rPr lang="en-US" dirty="0"/>
              <a:t>,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aanduiding</a:t>
            </a:r>
            <a:r>
              <a:rPr lang="en-US" dirty="0"/>
              <a:t> van de JOKER!!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7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110036"/>
            <a:ext cx="10515600" cy="681250"/>
          </a:xfrm>
        </p:spPr>
        <p:txBody>
          <a:bodyPr>
            <a:normAutofit fontScale="90000"/>
          </a:bodyPr>
          <a:lstStyle/>
          <a:p>
            <a:r>
              <a:rPr lang="en-US" dirty="0"/>
              <a:t>Sport, kunst, film, </a:t>
            </a:r>
            <a:r>
              <a:rPr lang="en-US" dirty="0" err="1"/>
              <a:t>muziek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4CA22-DF46-4314-9627-06B606F0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2" y="1843236"/>
            <a:ext cx="6230219" cy="490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80C02-2013-4ACE-B6C8-67340C9527FD}"/>
              </a:ext>
            </a:extLst>
          </p:cNvPr>
          <p:cNvSpPr txBox="1"/>
          <p:nvPr/>
        </p:nvSpPr>
        <p:spPr>
          <a:xfrm>
            <a:off x="114837" y="791286"/>
            <a:ext cx="11979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Dit</a:t>
            </a:r>
            <a:r>
              <a:rPr lang="en-US" sz="3200" b="1" dirty="0"/>
              <a:t> </a:t>
            </a:r>
            <a:r>
              <a:rPr lang="en-US" sz="3200" b="1" dirty="0" err="1"/>
              <a:t>zijn</a:t>
            </a:r>
            <a:r>
              <a:rPr lang="en-US" sz="3200" b="1" dirty="0"/>
              <a:t> twee </a:t>
            </a:r>
            <a:r>
              <a:rPr lang="en-US" sz="3200" b="1" dirty="0" err="1"/>
              <a:t>hoofdfiguren</a:t>
            </a:r>
            <a:r>
              <a:rPr lang="en-US" sz="3200" b="1" dirty="0"/>
              <a:t> </a:t>
            </a:r>
            <a:r>
              <a:rPr lang="en-US" sz="3200" b="1" dirty="0" err="1"/>
              <a:t>uit</a:t>
            </a:r>
            <a:r>
              <a:rPr lang="en-US" sz="3200" b="1" dirty="0"/>
              <a:t> de film van Sergio Leone: THE GOOD, THE BAD AND THE UGLY.  Wie was de </a:t>
            </a:r>
            <a:r>
              <a:rPr lang="en-US" sz="3200" b="1" dirty="0" err="1">
                <a:highlight>
                  <a:srgbClr val="FFFF00"/>
                </a:highlight>
              </a:rPr>
              <a:t>derde</a:t>
            </a:r>
            <a:r>
              <a:rPr lang="en-US" sz="3200" b="1" dirty="0">
                <a:highlight>
                  <a:srgbClr val="FFFF00"/>
                </a:highlight>
              </a:rPr>
              <a:t> </a:t>
            </a:r>
            <a:r>
              <a:rPr lang="en-US" sz="3200" b="1" dirty="0" err="1">
                <a:highlight>
                  <a:srgbClr val="FFFF00"/>
                </a:highlight>
              </a:rPr>
              <a:t>hoofdrolspeler</a:t>
            </a:r>
            <a:r>
              <a:rPr lang="en-US" sz="32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87370-187A-4B09-9399-68E859E3582A}"/>
              </a:ext>
            </a:extLst>
          </p:cNvPr>
          <p:cNvSpPr txBox="1"/>
          <p:nvPr/>
        </p:nvSpPr>
        <p:spPr>
          <a:xfrm>
            <a:off x="6561056" y="2323644"/>
            <a:ext cx="553353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Charles Bronson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B = Tom Cruise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C = Claudia Cardinale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Lee van </a:t>
            </a:r>
            <a:r>
              <a:rPr lang="en-US" sz="4400" b="1" dirty="0" err="1"/>
              <a:t>Cleef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8318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44"/>
            <a:ext cx="10515600" cy="784945"/>
          </a:xfrm>
        </p:spPr>
        <p:txBody>
          <a:bodyPr/>
          <a:lstStyle/>
          <a:p>
            <a:r>
              <a:rPr lang="en-US" dirty="0"/>
              <a:t>Sport, kunst, film, </a:t>
            </a:r>
            <a:r>
              <a:rPr lang="en-US" dirty="0" err="1"/>
              <a:t>muziek</a:t>
            </a:r>
            <a:r>
              <a:rPr lang="en-US" dirty="0"/>
              <a:t>: </a:t>
            </a:r>
            <a:r>
              <a:rPr lang="en-US" dirty="0" err="1"/>
              <a:t>vraag</a:t>
            </a:r>
            <a:r>
              <a:rPr lang="en-US" dirty="0"/>
              <a:t>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DD285-2D04-49A5-ACCF-3C0D2DF9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9" y="3183523"/>
            <a:ext cx="3134162" cy="36104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991FF-13B2-4725-8443-C194718FF1B4}"/>
              </a:ext>
            </a:extLst>
          </p:cNvPr>
          <p:cNvSpPr txBox="1"/>
          <p:nvPr/>
        </p:nvSpPr>
        <p:spPr>
          <a:xfrm>
            <a:off x="166540" y="1294955"/>
            <a:ext cx="11858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Dat</a:t>
            </a:r>
            <a:r>
              <a:rPr lang="en-US" sz="3200" b="1" dirty="0"/>
              <a:t> is Sandra Kim.  Ze is </a:t>
            </a:r>
            <a:r>
              <a:rPr lang="en-US" sz="3200" b="1" dirty="0" err="1"/>
              <a:t>Belgische</a:t>
            </a:r>
            <a:r>
              <a:rPr lang="en-US" sz="3200" b="1" dirty="0"/>
              <a:t> en won het </a:t>
            </a:r>
            <a:r>
              <a:rPr lang="en-US" sz="3200" b="1" dirty="0" err="1"/>
              <a:t>Eurosongfestival</a:t>
            </a:r>
            <a:r>
              <a:rPr lang="en-US" sz="3200" b="1" dirty="0"/>
              <a:t> </a:t>
            </a:r>
            <a:r>
              <a:rPr lang="en-US" sz="3200" b="1" dirty="0" err="1"/>
              <a:t>voor</a:t>
            </a:r>
            <a:r>
              <a:rPr lang="en-US" sz="3200" b="1" dirty="0"/>
              <a:t> </a:t>
            </a:r>
            <a:r>
              <a:rPr lang="en-US" sz="3200" b="1" dirty="0" err="1"/>
              <a:t>Belgie</a:t>
            </a:r>
            <a:r>
              <a:rPr lang="en-US" sz="3200" b="1" dirty="0"/>
              <a:t> met het </a:t>
            </a:r>
            <a:r>
              <a:rPr lang="en-US" sz="3200" b="1" dirty="0" err="1"/>
              <a:t>liedje</a:t>
            </a:r>
            <a:r>
              <a:rPr lang="en-US" sz="3200" b="1" dirty="0"/>
              <a:t> “</a:t>
            </a:r>
            <a:r>
              <a:rPr lang="en-US" sz="3200" b="1" i="1" dirty="0" err="1"/>
              <a:t>J’aime</a:t>
            </a:r>
            <a:r>
              <a:rPr lang="en-US" sz="3200" b="1" i="1" dirty="0"/>
              <a:t> la Vie</a:t>
            </a:r>
            <a:r>
              <a:rPr lang="en-US" sz="3200" b="1" dirty="0"/>
              <a:t>”. Ze was </a:t>
            </a:r>
            <a:r>
              <a:rPr lang="en-US" sz="3200" b="1" dirty="0" err="1"/>
              <a:t>toen</a:t>
            </a:r>
            <a:r>
              <a:rPr lang="en-US" sz="3200" b="1" dirty="0"/>
              <a:t> </a:t>
            </a:r>
            <a:r>
              <a:rPr lang="en-US" sz="3200" b="1" dirty="0" err="1"/>
              <a:t>bijna</a:t>
            </a:r>
            <a:r>
              <a:rPr lang="en-US" sz="3200" b="1" dirty="0"/>
              <a:t> 14 </a:t>
            </a:r>
            <a:r>
              <a:rPr lang="en-US" sz="3200" b="1" dirty="0" err="1"/>
              <a:t>jaar</a:t>
            </a:r>
            <a:r>
              <a:rPr lang="en-US" sz="3200" b="1" dirty="0"/>
              <a:t>!  In welk </a:t>
            </a:r>
            <a:r>
              <a:rPr lang="en-US" sz="3200" b="1" dirty="0" err="1"/>
              <a:t>jaar</a:t>
            </a:r>
            <a:r>
              <a:rPr lang="en-US" sz="3200" b="1" dirty="0"/>
              <a:t> won </a:t>
            </a:r>
            <a:r>
              <a:rPr lang="en-US" sz="3200" b="1" dirty="0" err="1"/>
              <a:t>Belgie</a:t>
            </a:r>
            <a:r>
              <a:rPr lang="en-US" sz="3200" b="1" dirty="0"/>
              <a:t> met Sandra Kim het </a:t>
            </a:r>
            <a:r>
              <a:rPr lang="en-US" sz="3200" b="1" dirty="0" err="1"/>
              <a:t>Eurosongfestival</a:t>
            </a:r>
            <a:r>
              <a:rPr lang="en-US" sz="3200" b="1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A385E-2B12-4D1A-8ADC-37434C4BF630}"/>
              </a:ext>
            </a:extLst>
          </p:cNvPr>
          <p:cNvSpPr txBox="1"/>
          <p:nvPr/>
        </p:nvSpPr>
        <p:spPr>
          <a:xfrm>
            <a:off x="5806911" y="3357547"/>
            <a:ext cx="46945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400" b="1" dirty="0"/>
              <a:t>A = 2018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B = 1943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C = 1916</a:t>
            </a:r>
          </a:p>
          <a:p>
            <a:pPr>
              <a:spcBef>
                <a:spcPts val="1200"/>
              </a:spcBef>
            </a:pPr>
            <a:r>
              <a:rPr lang="en-US" sz="4400" b="1" dirty="0"/>
              <a:t>D = 1986</a:t>
            </a:r>
          </a:p>
        </p:txBody>
      </p:sp>
    </p:spTree>
    <p:extLst>
      <p:ext uri="{BB962C8B-B14F-4D97-AF65-F5344CB8AC3E}">
        <p14:creationId xmlns:p14="http://schemas.microsoft.com/office/powerpoint/2010/main" val="52056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6304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DANK VOOR UW MEDEWERKING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STRAKS KOMT DE UITSLAG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(ANTWOORD FORMULIEREN INLEVEREN AUB)</a:t>
            </a:r>
          </a:p>
        </p:txBody>
      </p:sp>
    </p:spTree>
    <p:extLst>
      <p:ext uri="{BB962C8B-B14F-4D97-AF65-F5344CB8AC3E}">
        <p14:creationId xmlns:p14="http://schemas.microsoft.com/office/powerpoint/2010/main" val="349281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353F-325D-433B-8A53-98A30015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REGLEMENTEN (</a:t>
            </a:r>
            <a:r>
              <a:rPr lang="en-US" dirty="0" err="1"/>
              <a:t>vervolg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2EB6A-6200-47D2-8918-BD3F5DB2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825625"/>
            <a:ext cx="11519555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Alle </a:t>
            </a:r>
            <a:r>
              <a:rPr lang="en-US" dirty="0" err="1"/>
              <a:t>beraadslagingen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iedere</a:t>
            </a:r>
            <a:r>
              <a:rPr lang="en-US" dirty="0"/>
              <a:t> </a:t>
            </a:r>
            <a:r>
              <a:rPr lang="en-US" dirty="0" err="1"/>
              <a:t>tafel</a:t>
            </a:r>
            <a:r>
              <a:rPr lang="en-US" dirty="0"/>
              <a:t>/</a:t>
            </a:r>
            <a:r>
              <a:rPr lang="en-US" dirty="0" err="1"/>
              <a:t>ploeg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in </a:t>
            </a:r>
            <a:r>
              <a:rPr lang="en-US" dirty="0" err="1"/>
              <a:t>stilte</a:t>
            </a:r>
            <a:r>
              <a:rPr lang="en-US" dirty="0"/>
              <a:t> </a:t>
            </a:r>
            <a:r>
              <a:rPr lang="en-US" dirty="0" err="1"/>
              <a:t>gebeuren</a:t>
            </a:r>
            <a:r>
              <a:rPr lang="en-US" dirty="0"/>
              <a:t> om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tafels</a:t>
            </a:r>
            <a:r>
              <a:rPr lang="en-US" dirty="0"/>
              <a:t>/</a:t>
            </a:r>
            <a:r>
              <a:rPr lang="en-US" dirty="0" err="1"/>
              <a:t>ploegen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beinvloeden</a:t>
            </a:r>
            <a:r>
              <a:rPr lang="en-US" dirty="0"/>
              <a:t> of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storen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Ieder</a:t>
            </a:r>
            <a:r>
              <a:rPr lang="en-US" dirty="0"/>
              <a:t> </a:t>
            </a:r>
            <a:r>
              <a:rPr lang="en-US" dirty="0" err="1"/>
              <a:t>juist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is 1 punt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De Joker is 4 extra </a:t>
            </a:r>
            <a:r>
              <a:rPr lang="en-US" dirty="0" err="1"/>
              <a:t>punten</a:t>
            </a:r>
            <a:r>
              <a:rPr lang="en-US" dirty="0"/>
              <a:t> op de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b="1" dirty="0" err="1"/>
              <a:t>indien</a:t>
            </a:r>
            <a:r>
              <a:rPr lang="en-US" b="1" dirty="0"/>
              <a:t> </a:t>
            </a:r>
            <a:r>
              <a:rPr lang="en-US" b="1" dirty="0" err="1"/>
              <a:t>juist</a:t>
            </a:r>
            <a:r>
              <a:rPr lang="en-US" b="1" dirty="0"/>
              <a:t> </a:t>
            </a:r>
            <a:r>
              <a:rPr lang="en-US" b="1" dirty="0" err="1"/>
              <a:t>beantwoord</a:t>
            </a:r>
            <a:r>
              <a:rPr lang="en-US" dirty="0"/>
              <a:t>.  Het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verdienen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is </a:t>
            </a:r>
            <a:r>
              <a:rPr lang="en-US" dirty="0" err="1"/>
              <a:t>dus</a:t>
            </a:r>
            <a:r>
              <a:rPr lang="en-US" dirty="0"/>
              <a:t> 20 (4 x 4 = 16 + 4 = 20)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Er </a:t>
            </a:r>
            <a:r>
              <a:rPr lang="en-US" dirty="0" err="1"/>
              <a:t>mogen</a:t>
            </a:r>
            <a:r>
              <a:rPr lang="en-US" dirty="0"/>
              <a:t>/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gesteld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eventuele</a:t>
            </a:r>
            <a:r>
              <a:rPr lang="en-US" dirty="0"/>
              <a:t> </a:t>
            </a:r>
            <a:r>
              <a:rPr lang="en-US" dirty="0" err="1"/>
              <a:t>verduidelijking</a:t>
            </a:r>
            <a:r>
              <a:rPr lang="en-US" dirty="0"/>
              <a:t> maar die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</a:t>
            </a:r>
            <a:r>
              <a:rPr lang="en-US" dirty="0" err="1"/>
              <a:t>duidelijk</a:t>
            </a:r>
            <a:r>
              <a:rPr lang="en-US" dirty="0"/>
              <a:t> </a:t>
            </a:r>
            <a:r>
              <a:rPr lang="en-US" dirty="0" err="1"/>
              <a:t>hoorbaar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;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De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voorziene</a:t>
            </a:r>
            <a:r>
              <a:rPr lang="en-US" dirty="0"/>
              <a:t>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quiz is 45 </a:t>
            </a:r>
            <a:r>
              <a:rPr lang="en-US" dirty="0" err="1"/>
              <a:t>minuten</a:t>
            </a:r>
            <a:r>
              <a:rPr lang="en-US" dirty="0"/>
              <a:t>, maximum 1 </a:t>
            </a:r>
            <a:r>
              <a:rPr lang="en-US" dirty="0" err="1"/>
              <a:t>uur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5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3552-9095-4FDC-B58F-15E3397D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691" y="217641"/>
            <a:ext cx="10515600" cy="539443"/>
          </a:xfrm>
        </p:spPr>
        <p:txBody>
          <a:bodyPr>
            <a:normAutofit fontScale="90000"/>
          </a:bodyPr>
          <a:lstStyle/>
          <a:p>
            <a:r>
              <a:rPr lang="en-US" dirty="0"/>
              <a:t>2. HET ANTWOORDFORMULIER: </a:t>
            </a:r>
            <a:r>
              <a:rPr lang="en-US" dirty="0" err="1"/>
              <a:t>voorbeeld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269C3-5C63-4696-BEA4-5EBA63DD2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0" y="898103"/>
            <a:ext cx="4630711" cy="5959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2B672-AC97-4A44-B100-0789A6705DEF}"/>
              </a:ext>
            </a:extLst>
          </p:cNvPr>
          <p:cNvSpPr txBox="1"/>
          <p:nvPr/>
        </p:nvSpPr>
        <p:spPr>
          <a:xfrm>
            <a:off x="5810865" y="1641987"/>
            <a:ext cx="62434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 err="1"/>
              <a:t>Vul</a:t>
            </a:r>
            <a:r>
              <a:rPr lang="en-US" sz="2800" b="1" dirty="0"/>
              <a:t> </a:t>
            </a:r>
            <a:r>
              <a:rPr lang="en-US" sz="2800" b="1" dirty="0" err="1"/>
              <a:t>eerst</a:t>
            </a:r>
            <a:r>
              <a:rPr lang="en-US" sz="2800" b="1" dirty="0"/>
              <a:t> de naam van de </a:t>
            </a:r>
            <a:r>
              <a:rPr lang="en-US" sz="2800" b="1" dirty="0" err="1"/>
              <a:t>groep</a:t>
            </a:r>
            <a:r>
              <a:rPr lang="en-US" sz="2800" b="1" dirty="0"/>
              <a:t> in: die </a:t>
            </a:r>
            <a:r>
              <a:rPr lang="en-US" sz="2800" b="1" dirty="0" err="1"/>
              <a:t>kies</a:t>
            </a:r>
            <a:r>
              <a:rPr lang="en-US" sz="2800" b="1" dirty="0"/>
              <a:t> je </a:t>
            </a:r>
            <a:r>
              <a:rPr lang="en-US" sz="2800" b="1" dirty="0" err="1"/>
              <a:t>zelf</a:t>
            </a:r>
            <a:r>
              <a:rPr lang="en-US" sz="2800" b="1" dirty="0"/>
              <a:t>!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 err="1"/>
              <a:t>Vul</a:t>
            </a:r>
            <a:r>
              <a:rPr lang="en-US" sz="2800" b="1" dirty="0"/>
              <a:t> </a:t>
            </a:r>
            <a:r>
              <a:rPr lang="en-US" sz="2800" b="1" dirty="0" err="1"/>
              <a:t>daarna</a:t>
            </a:r>
            <a:r>
              <a:rPr lang="en-US" sz="2800" b="1" dirty="0"/>
              <a:t> de </a:t>
            </a:r>
            <a:r>
              <a:rPr lang="en-US" sz="2800" b="1" dirty="0" err="1"/>
              <a:t>voornamen</a:t>
            </a:r>
            <a:r>
              <a:rPr lang="en-US" sz="2800" b="1" dirty="0"/>
              <a:t> in van de </a:t>
            </a:r>
            <a:r>
              <a:rPr lang="en-US" sz="2800" b="1" dirty="0" err="1"/>
              <a:t>leden</a:t>
            </a:r>
            <a:r>
              <a:rPr lang="en-US" sz="2800" b="1" dirty="0"/>
              <a:t> van </a:t>
            </a:r>
            <a:r>
              <a:rPr lang="en-US" sz="2800" b="1" dirty="0" err="1"/>
              <a:t>uw</a:t>
            </a:r>
            <a:r>
              <a:rPr lang="en-US" sz="2800" b="1" dirty="0"/>
              <a:t> </a:t>
            </a:r>
            <a:r>
              <a:rPr lang="en-US" sz="2800" b="1" dirty="0" err="1"/>
              <a:t>groep</a:t>
            </a:r>
            <a:r>
              <a:rPr lang="en-US" sz="2800" b="1" dirty="0"/>
              <a:t> of team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 err="1"/>
              <a:t>Kies</a:t>
            </a:r>
            <a:r>
              <a:rPr lang="en-US" sz="2800" b="1" dirty="0"/>
              <a:t> de </a:t>
            </a:r>
            <a:r>
              <a:rPr lang="en-US" sz="2800" b="1" dirty="0" err="1"/>
              <a:t>plaats</a:t>
            </a:r>
            <a:r>
              <a:rPr lang="en-US" sz="2800" b="1" dirty="0"/>
              <a:t> van </a:t>
            </a:r>
            <a:r>
              <a:rPr lang="en-US" sz="2800" b="1" dirty="0" err="1"/>
              <a:t>uw</a:t>
            </a:r>
            <a:r>
              <a:rPr lang="en-US" sz="2800" b="1" dirty="0"/>
              <a:t> Joker </a:t>
            </a:r>
            <a:r>
              <a:rPr lang="en-US" sz="2800" b="1" dirty="0" err="1"/>
              <a:t>zoals</a:t>
            </a:r>
            <a:r>
              <a:rPr lang="en-US" sz="2800" b="1" dirty="0"/>
              <a:t> </a:t>
            </a:r>
            <a:r>
              <a:rPr lang="en-US" sz="2800" b="1" dirty="0" err="1"/>
              <a:t>aangeduid</a:t>
            </a:r>
            <a:r>
              <a:rPr lang="en-US" sz="2800" b="1" dirty="0"/>
              <a:t> op </a:t>
            </a:r>
            <a:r>
              <a:rPr lang="en-US" sz="2800" b="1" dirty="0" err="1"/>
              <a:t>nevenstaand</a:t>
            </a:r>
            <a:r>
              <a:rPr lang="en-US" sz="2800" b="1" dirty="0"/>
              <a:t> </a:t>
            </a:r>
            <a:r>
              <a:rPr lang="en-US" sz="2800" b="1" dirty="0" err="1"/>
              <a:t>blad</a:t>
            </a:r>
            <a:endParaRPr lang="en-US" sz="2800" b="1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b="1" dirty="0" err="1"/>
              <a:t>Omcirkel</a:t>
            </a:r>
            <a:r>
              <a:rPr lang="en-US" sz="2800" b="1" dirty="0"/>
              <a:t> </a:t>
            </a:r>
            <a:r>
              <a:rPr lang="en-US" sz="2800" b="1" dirty="0" err="1"/>
              <a:t>uw</a:t>
            </a:r>
            <a:r>
              <a:rPr lang="en-US" sz="2800" b="1" dirty="0"/>
              <a:t> </a:t>
            </a:r>
            <a:r>
              <a:rPr lang="en-US" sz="2800" b="1" dirty="0" err="1"/>
              <a:t>antwoord</a:t>
            </a:r>
            <a:r>
              <a:rPr lang="en-US" sz="2800" b="1" dirty="0"/>
              <a:t> op </a:t>
            </a:r>
            <a:r>
              <a:rPr lang="en-US" sz="2800" b="1" dirty="0" err="1"/>
              <a:t>iedere</a:t>
            </a:r>
            <a:r>
              <a:rPr lang="en-US" sz="2800" b="1" dirty="0"/>
              <a:t> </a:t>
            </a:r>
            <a:r>
              <a:rPr lang="en-US" sz="2800" b="1" dirty="0" err="1"/>
              <a:t>vraag</a:t>
            </a:r>
            <a:r>
              <a:rPr lang="en-US" sz="2800" b="1" dirty="0"/>
              <a:t>: A, B, C, of D</a:t>
            </a:r>
          </a:p>
        </p:txBody>
      </p:sp>
    </p:spTree>
    <p:extLst>
      <p:ext uri="{BB962C8B-B14F-4D97-AF65-F5344CB8AC3E}">
        <p14:creationId xmlns:p14="http://schemas.microsoft.com/office/powerpoint/2010/main" val="184975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D395-C418-493F-9987-8D515E76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De Quiz.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463E-56BE-40A7-BE62-7E798A242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Er </a:t>
            </a:r>
            <a:r>
              <a:rPr lang="en-US" dirty="0" err="1"/>
              <a:t>zijn</a:t>
            </a:r>
            <a:r>
              <a:rPr lang="en-US" dirty="0"/>
              <a:t> 4 </a:t>
            </a:r>
            <a:r>
              <a:rPr lang="en-US" dirty="0" err="1"/>
              <a:t>hoofdstukken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kennis</a:t>
            </a:r>
            <a:endParaRPr lang="en-US" dirty="0"/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dirty="0"/>
              <a:t>Ken </a:t>
            </a:r>
            <a:r>
              <a:rPr lang="en-US" dirty="0" err="1"/>
              <a:t>uw</a:t>
            </a:r>
            <a:r>
              <a:rPr lang="en-US" dirty="0"/>
              <a:t> land, ken de </a:t>
            </a:r>
            <a:r>
              <a:rPr lang="en-US" dirty="0" err="1"/>
              <a:t>wereld</a:t>
            </a:r>
            <a:r>
              <a:rPr lang="en-US" dirty="0"/>
              <a:t>,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dirty="0" err="1"/>
              <a:t>Geschiedenis</a:t>
            </a:r>
            <a:endParaRPr lang="en-US" dirty="0"/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dirty="0"/>
              <a:t>Sport, film, </a:t>
            </a:r>
            <a:r>
              <a:rPr lang="en-US" dirty="0" err="1"/>
              <a:t>muziek</a:t>
            </a:r>
            <a:r>
              <a:rPr lang="en-US" dirty="0"/>
              <a:t>, </a:t>
            </a:r>
            <a:r>
              <a:rPr lang="en-US" dirty="0" err="1"/>
              <a:t>cultuur</a:t>
            </a:r>
            <a:r>
              <a:rPr lang="en-US" dirty="0"/>
              <a:t> </a:t>
            </a:r>
            <a:r>
              <a:rPr lang="en-US" dirty="0" err="1"/>
              <a:t>enz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69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12B0-86F0-4E37-97C6-BA746DFE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</p:spPr>
        <p:txBody>
          <a:bodyPr/>
          <a:lstStyle/>
          <a:p>
            <a:r>
              <a:rPr lang="en-US" dirty="0"/>
              <a:t>ALGEMENE KENNIS – </a:t>
            </a:r>
            <a:r>
              <a:rPr lang="en-US" dirty="0" err="1"/>
              <a:t>Vraag</a:t>
            </a:r>
            <a:r>
              <a:rPr lang="en-US" dirty="0"/>
              <a:t> 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94529-CFC9-4FA4-BB91-EF1A5E46B211}"/>
              </a:ext>
            </a:extLst>
          </p:cNvPr>
          <p:cNvSpPr txBox="1"/>
          <p:nvPr/>
        </p:nvSpPr>
        <p:spPr>
          <a:xfrm>
            <a:off x="405353" y="1206631"/>
            <a:ext cx="1133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Wat is ONJUIST?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FDA87-D1C5-4F55-B4B4-165CF2DA25B7}"/>
              </a:ext>
            </a:extLst>
          </p:cNvPr>
          <p:cNvSpPr txBox="1"/>
          <p:nvPr/>
        </p:nvSpPr>
        <p:spPr>
          <a:xfrm>
            <a:off x="3234812" y="1932807"/>
            <a:ext cx="79607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A = Mazda</a:t>
            </a:r>
          </a:p>
          <a:p>
            <a:r>
              <a:rPr lang="en-US" sz="7200" dirty="0"/>
              <a:t>B = Daihatsu</a:t>
            </a:r>
          </a:p>
          <a:p>
            <a:r>
              <a:rPr lang="en-US" sz="7200" dirty="0"/>
              <a:t>C = Cadillac</a:t>
            </a:r>
          </a:p>
          <a:p>
            <a:r>
              <a:rPr lang="en-US" sz="7200" dirty="0"/>
              <a:t>D = </a:t>
            </a:r>
            <a:r>
              <a:rPr lang="en-US" sz="7200" dirty="0" err="1"/>
              <a:t>Ssang</a:t>
            </a:r>
            <a:r>
              <a:rPr lang="en-US" sz="7200" dirty="0"/>
              <a:t> Yong</a:t>
            </a:r>
          </a:p>
          <a:p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160A3-F364-48F7-B338-D715DADBD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5" y="2116987"/>
            <a:ext cx="1384118" cy="927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47009-926B-4C60-8038-71CBC4FF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1" y="3118358"/>
            <a:ext cx="1933560" cy="1032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A2EDE-12F8-4E6F-B247-1D6B1AE9F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3" y="4371926"/>
            <a:ext cx="1890522" cy="796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10DC2-8C17-4682-BAE1-265D094FE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78006"/>
            <a:ext cx="1669922" cy="9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0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3589F1-C7E0-4DCD-92A1-180BAC3C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ALGEMENE KENNIS – </a:t>
            </a:r>
            <a:r>
              <a:rPr lang="en-US" dirty="0" err="1"/>
              <a:t>Vraag</a:t>
            </a:r>
            <a:r>
              <a:rPr lang="en-US" dirty="0"/>
              <a:t>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267AF-D05D-4CDF-8881-E1FC8F158673}"/>
              </a:ext>
            </a:extLst>
          </p:cNvPr>
          <p:cNvSpPr txBox="1"/>
          <p:nvPr/>
        </p:nvSpPr>
        <p:spPr>
          <a:xfrm>
            <a:off x="7067005" y="1484671"/>
            <a:ext cx="480052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Van welk land is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vlag</a:t>
            </a:r>
            <a:r>
              <a:rPr lang="en-US" sz="3200" dirty="0"/>
              <a:t>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A = Holland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B = </a:t>
            </a:r>
            <a:r>
              <a:rPr lang="en-US" sz="3600" b="1" dirty="0" err="1"/>
              <a:t>Frankrijk</a:t>
            </a:r>
            <a:endParaRPr lang="en-US" sz="36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C = </a:t>
            </a:r>
            <a:r>
              <a:rPr lang="en-US" sz="3600" b="1" dirty="0" err="1"/>
              <a:t>Rusland</a:t>
            </a:r>
            <a:endParaRPr lang="en-US" sz="3600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/>
              <a:t>D = </a:t>
            </a:r>
            <a:r>
              <a:rPr lang="en-US" sz="3600" b="1" dirty="0" err="1"/>
              <a:t>Egypte</a:t>
            </a:r>
            <a:endParaRPr lang="en-US" sz="36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32D5A-6ED3-4F6A-8EC9-4179CC9A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4" y="1690688"/>
            <a:ext cx="6228807" cy="47412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0581A0-BDA3-4FE5-B62F-36E76A812C9A}"/>
              </a:ext>
            </a:extLst>
          </p:cNvPr>
          <p:cNvSpPr/>
          <p:nvPr/>
        </p:nvSpPr>
        <p:spPr>
          <a:xfrm>
            <a:off x="324464" y="1690688"/>
            <a:ext cx="6228807" cy="4739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829A-02BA-4B37-9A67-599EFA7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70"/>
            <a:ext cx="10515600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ALGEMENE KENNIS – </a:t>
            </a:r>
            <a:r>
              <a:rPr lang="en-US" dirty="0" err="1"/>
              <a:t>Vraag</a:t>
            </a:r>
            <a:r>
              <a:rPr lang="en-US" dirty="0"/>
              <a:t> 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BE6B7-D65B-4B74-B7C1-8BD797C6989B}"/>
              </a:ext>
            </a:extLst>
          </p:cNvPr>
          <p:cNvSpPr txBox="1"/>
          <p:nvPr/>
        </p:nvSpPr>
        <p:spPr>
          <a:xfrm>
            <a:off x="336222" y="761601"/>
            <a:ext cx="1151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Wie past </a:t>
            </a:r>
            <a:r>
              <a:rPr lang="en-US" sz="3600" b="1" u="sng" dirty="0" err="1"/>
              <a:t>niet</a:t>
            </a:r>
            <a:r>
              <a:rPr lang="en-US" sz="3600" dirty="0"/>
              <a:t> in het </a:t>
            </a:r>
            <a:r>
              <a:rPr lang="en-US" sz="3600" dirty="0" err="1"/>
              <a:t>lijstje</a:t>
            </a:r>
            <a:r>
              <a:rPr lang="en-US" sz="3600" dirty="0"/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B6E12-3274-4E39-8D36-890C8E3F52CC}"/>
              </a:ext>
            </a:extLst>
          </p:cNvPr>
          <p:cNvSpPr txBox="1"/>
          <p:nvPr/>
        </p:nvSpPr>
        <p:spPr>
          <a:xfrm>
            <a:off x="336222" y="5673213"/>
            <a:ext cx="11519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   A          B          C         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AB35B-35AA-428B-993D-803AF982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7" y="1702193"/>
            <a:ext cx="2905530" cy="3324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5FAF2-790A-47A3-A45E-40B7DA38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872" y="1702193"/>
            <a:ext cx="2919127" cy="3324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527605-87FB-4CE9-A39B-ABE9206D5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715" y="1702192"/>
            <a:ext cx="2826338" cy="3324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718413-E02D-4E00-A995-C0852BC84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194" y="1673613"/>
            <a:ext cx="2562583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7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43D-5829-48D7-8F46-4467B8E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32" y="211050"/>
            <a:ext cx="10515600" cy="784042"/>
          </a:xfrm>
        </p:spPr>
        <p:txBody>
          <a:bodyPr/>
          <a:lstStyle/>
          <a:p>
            <a:r>
              <a:rPr lang="en-US" dirty="0"/>
              <a:t>ALGEMENE KENNIS – </a:t>
            </a:r>
            <a:r>
              <a:rPr lang="en-US" dirty="0" err="1"/>
              <a:t>Vraag</a:t>
            </a:r>
            <a:r>
              <a:rPr lang="en-US" dirty="0"/>
              <a:t> 4.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43B55-61C9-4C2E-B15E-128E660C5520}"/>
              </a:ext>
            </a:extLst>
          </p:cNvPr>
          <p:cNvSpPr txBox="1"/>
          <p:nvPr/>
        </p:nvSpPr>
        <p:spPr>
          <a:xfrm>
            <a:off x="5355771" y="1086642"/>
            <a:ext cx="627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Welk </a:t>
            </a:r>
            <a:r>
              <a:rPr lang="en-US" sz="3200" b="1" dirty="0" err="1"/>
              <a:t>dier</a:t>
            </a:r>
            <a:r>
              <a:rPr lang="en-US" sz="3200" b="1" dirty="0"/>
              <a:t> is GEEN ZOOGDIER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51EB3-73E0-445E-B317-7004D3D50B2E}"/>
              </a:ext>
            </a:extLst>
          </p:cNvPr>
          <p:cNvSpPr txBox="1"/>
          <p:nvPr/>
        </p:nvSpPr>
        <p:spPr>
          <a:xfrm>
            <a:off x="7385641" y="2173344"/>
            <a:ext cx="41666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4400" b="1" dirty="0"/>
              <a:t>A = Walvis</a:t>
            </a:r>
          </a:p>
          <a:p>
            <a:pPr>
              <a:spcBef>
                <a:spcPts val="3600"/>
              </a:spcBef>
            </a:pPr>
            <a:r>
              <a:rPr lang="en-US" sz="4400" b="1" dirty="0"/>
              <a:t>B = Leeuw</a:t>
            </a:r>
          </a:p>
          <a:p>
            <a:pPr>
              <a:spcBef>
                <a:spcPts val="3600"/>
              </a:spcBef>
            </a:pPr>
            <a:r>
              <a:rPr lang="en-US" sz="4400" b="1" dirty="0"/>
              <a:t>C = Penguin</a:t>
            </a:r>
          </a:p>
          <a:p>
            <a:pPr>
              <a:spcBef>
                <a:spcPts val="3600"/>
              </a:spcBef>
            </a:pPr>
            <a:r>
              <a:rPr lang="en-US" sz="4400" b="1" dirty="0"/>
              <a:t>D = </a:t>
            </a:r>
            <a:r>
              <a:rPr lang="en-US" sz="4400" b="1" dirty="0" err="1"/>
              <a:t>Hond</a:t>
            </a:r>
            <a:endParaRPr lang="en-US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1ED37-F11F-4977-82D9-B7410FD52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9" y="1379029"/>
            <a:ext cx="3178662" cy="1392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E5A21-114E-413D-BAAF-39BBEDBF5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812" y="2382941"/>
            <a:ext cx="2194171" cy="2092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CE96DA-9B7B-45B6-8151-1073C96B5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564" y="5147256"/>
            <a:ext cx="2364374" cy="158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702C3-7913-42AB-B806-FE5D6F963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31" y="3477796"/>
            <a:ext cx="1866072" cy="2092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5E0B5-B372-4716-B6EB-612ADDE7DC7D}"/>
              </a:ext>
            </a:extLst>
          </p:cNvPr>
          <p:cNvSpPr txBox="1"/>
          <p:nvPr/>
        </p:nvSpPr>
        <p:spPr>
          <a:xfrm>
            <a:off x="2309247" y="2173344"/>
            <a:ext cx="72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4FDD-2935-4739-8011-ECD430F24D35}"/>
              </a:ext>
            </a:extLst>
          </p:cNvPr>
          <p:cNvSpPr txBox="1"/>
          <p:nvPr/>
        </p:nvSpPr>
        <p:spPr>
          <a:xfrm>
            <a:off x="5487231" y="3345820"/>
            <a:ext cx="75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BCF66-573D-4038-B560-5FE075067DDC}"/>
              </a:ext>
            </a:extLst>
          </p:cNvPr>
          <p:cNvSpPr txBox="1"/>
          <p:nvPr/>
        </p:nvSpPr>
        <p:spPr>
          <a:xfrm>
            <a:off x="1490056" y="5516544"/>
            <a:ext cx="80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C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BFB77-9ADA-4A7E-84A2-13369D157A87}"/>
              </a:ext>
            </a:extLst>
          </p:cNvPr>
          <p:cNvSpPr txBox="1"/>
          <p:nvPr/>
        </p:nvSpPr>
        <p:spPr>
          <a:xfrm>
            <a:off x="5771938" y="6101319"/>
            <a:ext cx="863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0719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881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Wingdings</vt:lpstr>
      <vt:lpstr>Office Theme</vt:lpstr>
      <vt:lpstr>WELKOM OP DE EERSTE QUIZ VAN DE VCP</vt:lpstr>
      <vt:lpstr>1. REGLEMENTEN</vt:lpstr>
      <vt:lpstr>1. REGLEMENTEN (vervolg)</vt:lpstr>
      <vt:lpstr>2. HET ANTWOORDFORMULIER: voorbeeld</vt:lpstr>
      <vt:lpstr>3. De Quiz.</vt:lpstr>
      <vt:lpstr>ALGEMENE KENNIS – Vraag 1.</vt:lpstr>
      <vt:lpstr>ALGEMENE KENNIS – Vraag 2.</vt:lpstr>
      <vt:lpstr>ALGEMENE KENNIS – Vraag 3.</vt:lpstr>
      <vt:lpstr>ALGEMENE KENNIS – Vraag 4.</vt:lpstr>
      <vt:lpstr>Ken uw land, ken de wereld: vraag 1</vt:lpstr>
      <vt:lpstr>Ken uw land, ken de wereld: vraag 2</vt:lpstr>
      <vt:lpstr>Ken uw land, ken de wereld: vraag 3</vt:lpstr>
      <vt:lpstr>Ken uw land, ken de wereld: vraag 4</vt:lpstr>
      <vt:lpstr>Geschiedenis; Vraag 1</vt:lpstr>
      <vt:lpstr>Geschiedenis; Vraag 2</vt:lpstr>
      <vt:lpstr>Geschiedenis; Vraag 3</vt:lpstr>
      <vt:lpstr>Geschiedenis; Vraag 4</vt:lpstr>
      <vt:lpstr>Sport, kunst, film, muziek: vraag 1</vt:lpstr>
      <vt:lpstr>Sport, kunst, film, muziek: vraag 2</vt:lpstr>
      <vt:lpstr>Sport, kunst, film, muziek: vraag 3</vt:lpstr>
      <vt:lpstr>Sport, kunst, film, muziek: vraag 4</vt:lpstr>
      <vt:lpstr>DANK VOOR UW MEDEWERKING   STRAKS KOMT DE UITSLAG  (ANTWOORD FORMULIEREN INLEVEREN AUB)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OP DE EERSTE QUIZ VAN DE VCP</dc:title>
  <dc:creator>Jack-PC-Asus</dc:creator>
  <cp:lastModifiedBy>Jack-PC-Asus</cp:lastModifiedBy>
  <cp:revision>41</cp:revision>
  <dcterms:created xsi:type="dcterms:W3CDTF">2020-12-08T11:00:42Z</dcterms:created>
  <dcterms:modified xsi:type="dcterms:W3CDTF">2021-03-02T10:03:35Z</dcterms:modified>
</cp:coreProperties>
</file>