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5"/>
  </p:notesMasterIdLst>
  <p:handoutMasterIdLst>
    <p:handoutMasterId r:id="rId46"/>
  </p:handoutMasterIdLst>
  <p:sldIdLst>
    <p:sldId id="256" r:id="rId8"/>
    <p:sldId id="258" r:id="rId9"/>
    <p:sldId id="259" r:id="rId10"/>
    <p:sldId id="270" r:id="rId11"/>
    <p:sldId id="271" r:id="rId12"/>
    <p:sldId id="265" r:id="rId13"/>
    <p:sldId id="262" r:id="rId14"/>
    <p:sldId id="266" r:id="rId15"/>
    <p:sldId id="267" r:id="rId16"/>
    <p:sldId id="284" r:id="rId17"/>
    <p:sldId id="291" r:id="rId18"/>
    <p:sldId id="290" r:id="rId19"/>
    <p:sldId id="286" r:id="rId20"/>
    <p:sldId id="288" r:id="rId21"/>
    <p:sldId id="292" r:id="rId22"/>
    <p:sldId id="297" r:id="rId23"/>
    <p:sldId id="309" r:id="rId24"/>
    <p:sldId id="310" r:id="rId25"/>
    <p:sldId id="293" r:id="rId26"/>
    <p:sldId id="279" r:id="rId27"/>
    <p:sldId id="301" r:id="rId28"/>
    <p:sldId id="299" r:id="rId29"/>
    <p:sldId id="302" r:id="rId30"/>
    <p:sldId id="303" r:id="rId31"/>
    <p:sldId id="308" r:id="rId32"/>
    <p:sldId id="307" r:id="rId33"/>
    <p:sldId id="306" r:id="rId34"/>
    <p:sldId id="305" r:id="rId35"/>
    <p:sldId id="304" r:id="rId36"/>
    <p:sldId id="316" r:id="rId37"/>
    <p:sldId id="315" r:id="rId38"/>
    <p:sldId id="317" r:id="rId39"/>
    <p:sldId id="318" r:id="rId40"/>
    <p:sldId id="319" r:id="rId41"/>
    <p:sldId id="321" r:id="rId42"/>
    <p:sldId id="322" r:id="rId43"/>
    <p:sldId id="298"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4C3DEA92-7DEB-463B-A605-DDB6301BBCBF}">
          <p14:sldIdLst>
            <p14:sldId id="256"/>
            <p14:sldId id="258"/>
            <p14:sldId id="259"/>
            <p14:sldId id="270"/>
            <p14:sldId id="271"/>
            <p14:sldId id="265"/>
            <p14:sldId id="262"/>
            <p14:sldId id="266"/>
            <p14:sldId id="267"/>
            <p14:sldId id="284"/>
            <p14:sldId id="291"/>
            <p14:sldId id="290"/>
            <p14:sldId id="286"/>
            <p14:sldId id="288"/>
            <p14:sldId id="292"/>
            <p14:sldId id="297"/>
            <p14:sldId id="309"/>
            <p14:sldId id="310"/>
            <p14:sldId id="293"/>
            <p14:sldId id="279"/>
            <p14:sldId id="301"/>
            <p14:sldId id="299"/>
            <p14:sldId id="302"/>
            <p14:sldId id="303"/>
            <p14:sldId id="308"/>
            <p14:sldId id="307"/>
            <p14:sldId id="306"/>
            <p14:sldId id="305"/>
            <p14:sldId id="304"/>
            <p14:sldId id="316"/>
            <p14:sldId id="315"/>
            <p14:sldId id="317"/>
            <p14:sldId id="318"/>
            <p14:sldId id="319"/>
            <p14:sldId id="321"/>
            <p14:sldId id="322"/>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4888" autoAdjust="0"/>
    <p:restoredTop sz="94628" autoAdjust="0"/>
  </p:normalViewPr>
  <p:slideViewPr>
    <p:cSldViewPr>
      <p:cViewPr varScale="1">
        <p:scale>
          <a:sx n="107" d="100"/>
          <a:sy n="107" d="100"/>
        </p:scale>
        <p:origin x="-84"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68C4E9-1026-4A5D-B148-46F8153AEE3D}" type="datetimeFigureOut">
              <a:rPr lang="en-US" smtClean="0"/>
              <a:t>12/3/2019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CF4878B-D2AB-473F-B0A4-2B6817BDD824}" type="slidenum">
              <a:rPr lang="en-US" smtClean="0"/>
              <a:t>‹#›</a:t>
            </a:fld>
            <a:endParaRPr lang="en-US"/>
          </a:p>
        </p:txBody>
      </p:sp>
    </p:spTree>
    <p:extLst>
      <p:ext uri="{BB962C8B-B14F-4D97-AF65-F5344CB8AC3E}">
        <p14:creationId xmlns:p14="http://schemas.microsoft.com/office/powerpoint/2010/main" val="394557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0B6D94-EBA6-4DC3-BC73-805EB1727832}" type="datetimeFigureOut">
              <a:rPr lang="en-US" smtClean="0"/>
              <a:t>12/3/2019</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15D3E8-86F4-4EBB-BCFC-E660DA5B73CB}" type="slidenum">
              <a:rPr lang="en-US" smtClean="0"/>
              <a:t>‹#›</a:t>
            </a:fld>
            <a:endParaRPr lang="en-US"/>
          </a:p>
        </p:txBody>
      </p:sp>
    </p:spTree>
    <p:extLst>
      <p:ext uri="{BB962C8B-B14F-4D97-AF65-F5344CB8AC3E}">
        <p14:creationId xmlns:p14="http://schemas.microsoft.com/office/powerpoint/2010/main" val="382173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5D3E8-86F4-4EBB-BCFC-E660DA5B73CB}" type="slidenum">
              <a:rPr lang="en-US" smtClean="0"/>
              <a:t>3</a:t>
            </a:fld>
            <a:endParaRPr lang="en-US"/>
          </a:p>
        </p:txBody>
      </p:sp>
    </p:spTree>
    <p:extLst>
      <p:ext uri="{BB962C8B-B14F-4D97-AF65-F5344CB8AC3E}">
        <p14:creationId xmlns:p14="http://schemas.microsoft.com/office/powerpoint/2010/main" val="372436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7969BA-6518-46FF-90C1-DD436DDE9E1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6454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77774BF8-1CBE-4883-A051-4B910406479F}" type="datetimeFigureOut">
              <a:rPr lang="en-US" smtClean="0"/>
              <a:t>12/3/2019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224964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7774BF8-1CBE-4883-A051-4B910406479F}" type="datetimeFigureOut">
              <a:rPr lang="en-US" smtClean="0"/>
              <a:t>12/3/2019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404665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7774BF8-1CBE-4883-A051-4B910406479F}" type="datetimeFigureOut">
              <a:rPr lang="en-US" smtClean="0"/>
              <a:t>12/3/2019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57819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68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519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54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614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68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10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480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15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7774BF8-1CBE-4883-A051-4B910406479F}" type="datetimeFigureOut">
              <a:rPr lang="en-US" smtClean="0"/>
              <a:t>12/3/2019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3825754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531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082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242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21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385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754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576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070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2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70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7774BF8-1CBE-4883-A051-4B910406479F}" type="datetimeFigureOut">
              <a:rPr lang="en-US" smtClean="0"/>
              <a:t>12/3/2019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1611608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83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98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519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98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701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624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562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82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620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31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77774BF8-1CBE-4883-A051-4B910406479F}" type="datetimeFigureOut">
              <a:rPr lang="en-US" smtClean="0"/>
              <a:t>12/3/2019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3462515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739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687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83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57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943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552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96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428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997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0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77774BF8-1CBE-4883-A051-4B910406479F}" type="datetimeFigureOut">
              <a:rPr lang="en-US" smtClean="0"/>
              <a:t>12/3/2019</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1954199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324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867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503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891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336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704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420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657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2671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77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77774BF8-1CBE-4883-A051-4B910406479F}" type="datetimeFigureOut">
              <a:rPr lang="en-US" smtClean="0"/>
              <a:t>12/3/2019</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3854003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529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7819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632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077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77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572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169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6715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622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0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774BF8-1CBE-4883-A051-4B910406479F}" type="datetimeFigureOut">
              <a:rPr lang="en-US" smtClean="0"/>
              <a:t>12/3/2019</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2104715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141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413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392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979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3230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0908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889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41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774BF8-1CBE-4883-A051-4B910406479F}" type="datetimeFigureOut">
              <a:rPr lang="en-US" smtClean="0"/>
              <a:t>12/3/2019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131027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774BF8-1CBE-4883-A051-4B910406479F}" type="datetimeFigureOut">
              <a:rPr lang="en-US" smtClean="0"/>
              <a:t>12/3/2019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5B55FFE-B819-475C-A861-F87513575A39}" type="slidenum">
              <a:rPr lang="en-US" smtClean="0"/>
              <a:t>‹#›</a:t>
            </a:fld>
            <a:endParaRPr lang="en-US"/>
          </a:p>
        </p:txBody>
      </p:sp>
    </p:spTree>
    <p:extLst>
      <p:ext uri="{BB962C8B-B14F-4D97-AF65-F5344CB8AC3E}">
        <p14:creationId xmlns:p14="http://schemas.microsoft.com/office/powerpoint/2010/main" val="136456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74BF8-1CBE-4883-A051-4B910406479F}" type="datetimeFigureOut">
              <a:rPr lang="en-US" smtClean="0"/>
              <a:t>12/3/2019</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5FFE-B819-475C-A861-F87513575A39}" type="slidenum">
              <a:rPr lang="en-US" smtClean="0"/>
              <a:t>‹#›</a:t>
            </a:fld>
            <a:endParaRPr lang="en-US"/>
          </a:p>
        </p:txBody>
      </p:sp>
    </p:spTree>
    <p:extLst>
      <p:ext uri="{BB962C8B-B14F-4D97-AF65-F5344CB8AC3E}">
        <p14:creationId xmlns:p14="http://schemas.microsoft.com/office/powerpoint/2010/main" val="2626986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66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926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1177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998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5947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1C29-12C6-4863-B8A1-176EEA7EAC16}"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F71E9-7428-41BC-BBED-AFE2B27909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9266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iplomatie.belgium.be/thailan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alloouders.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diplomatie.belgium.be/" TargetMode="External"/><Relationship Id="rId7" Type="http://schemas.openxmlformats.org/officeDocument/2006/relationships/image" Target="../media/image34.png"/><Relationship Id="rId2" Type="http://schemas.openxmlformats.org/officeDocument/2006/relationships/hyperlink" Target="http://www.diplomatie.belgium.be/thailand" TargetMode="External"/><Relationship Id="rId1" Type="http://schemas.openxmlformats.org/officeDocument/2006/relationships/slideLayout" Target="../slideLayouts/slideLayout2.xml"/><Relationship Id="rId6" Type="http://schemas.openxmlformats.org/officeDocument/2006/relationships/hyperlink" Target="mailto:visa.bangkok@diplobel.fed.be" TargetMode="External"/><Relationship Id="rId5" Type="http://schemas.openxmlformats.org/officeDocument/2006/relationships/hyperlink" Target="mailto:bangkok@diplobel.fed.be" TargetMode="External"/><Relationship Id="rId4" Type="http://schemas.openxmlformats.org/officeDocument/2006/relationships/hyperlink" Target="http://www.belgium.be/"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755576" y="260648"/>
            <a:ext cx="8229600" cy="1143000"/>
          </a:xfrm>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r>
              <a:rPr lang="nl-NL" sz="2000" b="1" dirty="0" smtClean="0">
                <a:solidFill>
                  <a:srgbClr val="1F497D"/>
                </a:solidFill>
                <a:latin typeface="Verdana"/>
              </a:rPr>
              <a:t>Ambassade </a:t>
            </a:r>
            <a:r>
              <a:rPr lang="nl-NL" sz="2000" b="1" dirty="0">
                <a:solidFill>
                  <a:srgbClr val="1F497D"/>
                </a:solidFill>
                <a:latin typeface="Verdana"/>
              </a:rPr>
              <a:t>van het Koninkrijk België in Bangkok</a:t>
            </a: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467544" y="1844824"/>
            <a:ext cx="8229600" cy="4525963"/>
          </a:xfrm>
        </p:spPr>
        <p:txBody>
          <a:bodyPr>
            <a:normAutofit/>
          </a:bodyPr>
          <a:lstStyle/>
          <a:p>
            <a:pPr marL="0" lvl="0" indent="0" algn="ctr" fontAlgn="base">
              <a:spcBef>
                <a:spcPct val="0"/>
              </a:spcBef>
              <a:spcAft>
                <a:spcPct val="0"/>
              </a:spcAft>
              <a:buNone/>
            </a:pPr>
            <a:endParaRPr lang="nl-BE" altLang="en-US" sz="2400" b="1" dirty="0" smtClean="0">
              <a:solidFill>
                <a:prstClr val="black"/>
              </a:solidFill>
              <a:latin typeface="Verdana" pitchFamily="34" charset="0"/>
              <a:cs typeface="Arial" charset="0"/>
            </a:endParaRPr>
          </a:p>
          <a:p>
            <a:pPr marL="0" lvl="0" indent="0" algn="ctr" fontAlgn="base">
              <a:spcBef>
                <a:spcPct val="0"/>
              </a:spcBef>
              <a:spcAft>
                <a:spcPct val="0"/>
              </a:spcAft>
              <a:buNone/>
            </a:pPr>
            <a:endParaRPr lang="nl-BE" altLang="en-US" sz="2400" b="1" dirty="0" smtClean="0">
              <a:solidFill>
                <a:prstClr val="black"/>
              </a:solidFill>
              <a:latin typeface="Verdana" pitchFamily="34" charset="0"/>
              <a:cs typeface="Arial" charset="0"/>
            </a:endParaRPr>
          </a:p>
          <a:p>
            <a:pPr marL="0" lvl="0" indent="0" algn="ctr" fontAlgn="base">
              <a:spcBef>
                <a:spcPct val="0"/>
              </a:spcBef>
              <a:spcAft>
                <a:spcPct val="0"/>
              </a:spcAft>
              <a:buNone/>
            </a:pPr>
            <a:endParaRPr lang="nl-BE" altLang="en-US" sz="2400" b="1" dirty="0">
              <a:solidFill>
                <a:prstClr val="black"/>
              </a:solidFill>
              <a:latin typeface="Verdana" pitchFamily="34" charset="0"/>
              <a:cs typeface="Arial" charset="0"/>
            </a:endParaRPr>
          </a:p>
          <a:p>
            <a:pPr marL="0" lvl="0" indent="0" algn="ctr" fontAlgn="base">
              <a:spcBef>
                <a:spcPct val="0"/>
              </a:spcBef>
              <a:spcAft>
                <a:spcPct val="0"/>
              </a:spcAft>
              <a:buNone/>
            </a:pPr>
            <a:r>
              <a:rPr lang="nl-BE" altLang="en-US" sz="2400" b="1" dirty="0" smtClean="0">
                <a:solidFill>
                  <a:prstClr val="black"/>
                </a:solidFill>
                <a:latin typeface="Verdana" pitchFamily="34" charset="0"/>
                <a:cs typeface="Arial" charset="0"/>
              </a:rPr>
              <a:t>Infosessie</a:t>
            </a:r>
            <a:r>
              <a:rPr lang="fr-BE" altLang="en-US" sz="2400" dirty="0" smtClean="0">
                <a:solidFill>
                  <a:prstClr val="black"/>
                </a:solidFill>
                <a:latin typeface="Verdana" pitchFamily="34" charset="0"/>
                <a:cs typeface="Arial" charset="0"/>
              </a:rPr>
              <a:t> </a:t>
            </a:r>
            <a:r>
              <a:rPr lang="fr-BE" altLang="en-US" sz="2400" b="1" dirty="0" err="1" smtClean="0">
                <a:solidFill>
                  <a:prstClr val="black"/>
                </a:solidFill>
                <a:latin typeface="Verdana" pitchFamily="34" charset="0"/>
                <a:cs typeface="Arial" charset="0"/>
              </a:rPr>
              <a:t>Vlaamse</a:t>
            </a:r>
            <a:r>
              <a:rPr lang="fr-BE" altLang="en-US" sz="2400" b="1" dirty="0" smtClean="0">
                <a:solidFill>
                  <a:prstClr val="black"/>
                </a:solidFill>
                <a:latin typeface="Verdana" pitchFamily="34" charset="0"/>
                <a:cs typeface="Arial" charset="0"/>
              </a:rPr>
              <a:t> Club Pattaya </a:t>
            </a:r>
          </a:p>
          <a:p>
            <a:pPr marL="0" lvl="0" indent="0" algn="ctr" fontAlgn="base">
              <a:spcBef>
                <a:spcPct val="0"/>
              </a:spcBef>
              <a:spcAft>
                <a:spcPct val="0"/>
              </a:spcAft>
              <a:buNone/>
            </a:pPr>
            <a:endParaRPr lang="fr-BE" altLang="en-US" sz="2400" b="1" dirty="0" smtClean="0">
              <a:solidFill>
                <a:prstClr val="black"/>
              </a:solidFill>
              <a:latin typeface="Verdana" pitchFamily="34" charset="0"/>
              <a:cs typeface="Arial" charset="0"/>
            </a:endParaRPr>
          </a:p>
          <a:p>
            <a:pPr marL="0" lvl="0" indent="0" algn="ctr" fontAlgn="base">
              <a:spcBef>
                <a:spcPct val="0"/>
              </a:spcBef>
              <a:spcAft>
                <a:spcPct val="0"/>
              </a:spcAft>
              <a:buNone/>
            </a:pPr>
            <a:r>
              <a:rPr lang="fr-BE" altLang="en-US" sz="2400" b="1" dirty="0" smtClean="0">
                <a:solidFill>
                  <a:prstClr val="black"/>
                </a:solidFill>
                <a:latin typeface="Verdana" pitchFamily="34" charset="0"/>
                <a:cs typeface="Arial" charset="0"/>
              </a:rPr>
              <a:t> </a:t>
            </a:r>
          </a:p>
          <a:p>
            <a:pPr marL="0" lvl="0" indent="0" algn="ctr" fontAlgn="base">
              <a:spcBef>
                <a:spcPct val="0"/>
              </a:spcBef>
              <a:spcAft>
                <a:spcPct val="0"/>
              </a:spcAft>
              <a:buNone/>
            </a:pPr>
            <a:r>
              <a:rPr lang="fr-BE" altLang="en-US" sz="2400" b="1" dirty="0" smtClean="0">
                <a:solidFill>
                  <a:prstClr val="black"/>
                </a:solidFill>
                <a:latin typeface="Verdana" pitchFamily="34" charset="0"/>
                <a:cs typeface="Arial" charset="0"/>
              </a:rPr>
              <a:t>4 </a:t>
            </a:r>
            <a:r>
              <a:rPr lang="fr-BE" altLang="en-US" sz="2400" b="1" dirty="0" err="1">
                <a:solidFill>
                  <a:prstClr val="black"/>
                </a:solidFill>
                <a:latin typeface="Verdana" pitchFamily="34" charset="0"/>
                <a:cs typeface="Arial" charset="0"/>
              </a:rPr>
              <a:t>D</a:t>
            </a:r>
            <a:r>
              <a:rPr lang="fr-BE" altLang="en-US" sz="2400" b="1" dirty="0" err="1" smtClean="0">
                <a:solidFill>
                  <a:prstClr val="black"/>
                </a:solidFill>
                <a:latin typeface="Verdana" pitchFamily="34" charset="0"/>
                <a:cs typeface="Arial" charset="0"/>
              </a:rPr>
              <a:t>ecember</a:t>
            </a:r>
            <a:r>
              <a:rPr lang="fr-BE" altLang="en-US" sz="2400" b="1" dirty="0" smtClean="0">
                <a:solidFill>
                  <a:prstClr val="black"/>
                </a:solidFill>
                <a:latin typeface="Verdana" pitchFamily="34" charset="0"/>
                <a:cs typeface="Arial" charset="0"/>
              </a:rPr>
              <a:t> 2019</a:t>
            </a:r>
            <a:endParaRPr lang="fr-BE" altLang="en-US" sz="2400" b="1" dirty="0">
              <a:solidFill>
                <a:prstClr val="black"/>
              </a:solidFill>
              <a:latin typeface="Verdana" pitchFamily="34" charset="0"/>
              <a:cs typeface="Arial" charset="0"/>
            </a:endParaRPr>
          </a:p>
          <a:p>
            <a:pPr marL="0" lvl="0" indent="0" algn="ctr" fontAlgn="base">
              <a:spcBef>
                <a:spcPct val="0"/>
              </a:spcBef>
              <a:spcAft>
                <a:spcPct val="0"/>
              </a:spcAft>
              <a:buNone/>
            </a:pPr>
            <a:r>
              <a:rPr lang="fr-BE" altLang="en-US" sz="2400" b="1" dirty="0" smtClean="0">
                <a:solidFill>
                  <a:prstClr val="black"/>
                </a:solidFill>
                <a:latin typeface="Verdana" pitchFamily="34" charset="0"/>
                <a:cs typeface="Arial" charset="0"/>
              </a:rPr>
              <a:t> </a:t>
            </a:r>
          </a:p>
          <a:p>
            <a:pPr marL="0" lvl="0" indent="0" algn="ctr" fontAlgn="base">
              <a:spcBef>
                <a:spcPct val="0"/>
              </a:spcBef>
              <a:spcAft>
                <a:spcPct val="0"/>
              </a:spcAft>
              <a:buNone/>
            </a:pPr>
            <a:endParaRPr lang="fr-BE" altLang="en-US" sz="2400" b="1" dirty="0">
              <a:solidFill>
                <a:prstClr val="black"/>
              </a:solidFill>
              <a:latin typeface="Verdana" pitchFamily="34" charset="0"/>
              <a:cs typeface="Arial" charset="0"/>
            </a:endParaRPr>
          </a:p>
          <a:p>
            <a:pPr marL="0" lvl="0" indent="0" algn="ctr" fontAlgn="base">
              <a:spcBef>
                <a:spcPct val="0"/>
              </a:spcBef>
              <a:spcAft>
                <a:spcPct val="0"/>
              </a:spcAft>
              <a:buNone/>
            </a:pPr>
            <a:endParaRPr lang="fr-BE" altLang="en-US" sz="2400" b="1" dirty="0">
              <a:solidFill>
                <a:prstClr val="black"/>
              </a:solidFill>
              <a:latin typeface="Verdana" pitchFamily="34" charset="0"/>
              <a:cs typeface="Arial" charset="0"/>
            </a:endParaRPr>
          </a:p>
          <a:p>
            <a:pPr marL="0" lvl="0" indent="0" algn="ctr" fontAlgn="base">
              <a:spcBef>
                <a:spcPct val="0"/>
              </a:spcBef>
              <a:spcAft>
                <a:spcPct val="0"/>
              </a:spcAft>
              <a:buNone/>
            </a:pPr>
            <a:r>
              <a:rPr lang="fr-BE" altLang="en-US" sz="1800" dirty="0" smtClean="0">
                <a:solidFill>
                  <a:prstClr val="black"/>
                </a:solidFill>
                <a:latin typeface="Verdana" pitchFamily="34" charset="0"/>
                <a:cs typeface="Arial" charset="0"/>
              </a:rPr>
              <a:t>Patrick Govaert</a:t>
            </a:r>
          </a:p>
          <a:p>
            <a:pPr marL="0" lvl="0" indent="0" algn="ctr" fontAlgn="base">
              <a:spcBef>
                <a:spcPct val="0"/>
              </a:spcBef>
              <a:spcAft>
                <a:spcPct val="0"/>
              </a:spcAft>
              <a:buNone/>
            </a:pPr>
            <a:r>
              <a:rPr lang="fr-BE" sz="1800" dirty="0" smtClean="0">
                <a:latin typeface="Verdana" panose="020B0604030504040204" pitchFamily="34" charset="0"/>
                <a:ea typeface="Verdana" panose="020B0604030504040204" pitchFamily="34" charset="0"/>
                <a:cs typeface="Verdana" panose="020B0604030504040204" pitchFamily="34" charset="0"/>
              </a:rPr>
              <a:t>Consul</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3652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943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07491" y="419561"/>
            <a:ext cx="8229600" cy="1143000"/>
          </a:xfrm>
        </p:spPr>
        <p:txBody>
          <a:bodyPr>
            <a:normAutofit fontScale="90000"/>
          </a:bodyPr>
          <a:lstStyle/>
          <a:p>
            <a:pPr lvl="0" fontAlgn="t">
              <a:spcBef>
                <a:spcPts val="0"/>
              </a:spcBef>
            </a:pPr>
            <a:r>
              <a:rPr lang="nl-NL" altLang="en-US" sz="2800" dirty="0" smtClean="0">
                <a:solidFill>
                  <a:prstClr val="black"/>
                </a:solidFill>
                <a:latin typeface="Verdana" pitchFamily="34" charset="0"/>
              </a:rPr>
              <a:t/>
            </a:r>
            <a:br>
              <a:rPr lang="nl-NL" altLang="en-US" sz="2800" dirty="0" smtClean="0">
                <a:solidFill>
                  <a:prstClr val="black"/>
                </a:solidFill>
                <a:latin typeface="Verdana" pitchFamily="34" charset="0"/>
              </a:rPr>
            </a:br>
            <a:r>
              <a:rPr lang="nl-NL" altLang="en-US" sz="2800" dirty="0">
                <a:solidFill>
                  <a:prstClr val="black"/>
                </a:solidFill>
                <a:latin typeface="Verdana" pitchFamily="34" charset="0"/>
              </a:rPr>
              <a:t/>
            </a:r>
            <a:br>
              <a:rPr lang="nl-NL" altLang="en-US" sz="2800" dirty="0">
                <a:solidFill>
                  <a:prstClr val="black"/>
                </a:solidFill>
                <a:latin typeface="Verdana" pitchFamily="34" charset="0"/>
              </a:rPr>
            </a:br>
            <a:r>
              <a:rPr lang="nl-NL" altLang="en-US" sz="3100" dirty="0" smtClean="0">
                <a:solidFill>
                  <a:prstClr val="black"/>
                </a:solidFill>
                <a:latin typeface="Verdana" pitchFamily="34" charset="0"/>
              </a:rPr>
              <a:t>Verlies </a:t>
            </a:r>
            <a:r>
              <a:rPr lang="nl-NL" altLang="en-US" sz="3100" dirty="0">
                <a:solidFill>
                  <a:prstClr val="black"/>
                </a:solidFill>
                <a:latin typeface="Verdana" pitchFamily="34" charset="0"/>
              </a:rPr>
              <a:t>of diefstal van een paspoort</a:t>
            </a:r>
            <a:r>
              <a:rPr lang="nl-NL" altLang="en-US" sz="2800" dirty="0">
                <a:solidFill>
                  <a:prstClr val="black"/>
                </a:solidFill>
                <a:latin typeface="Verdana" pitchFamily="34" charset="0"/>
              </a:rPr>
              <a:t/>
            </a:r>
            <a:br>
              <a:rPr lang="nl-NL" altLang="en-US" sz="2800" dirty="0">
                <a:solidFill>
                  <a:prstClr val="black"/>
                </a:solidFill>
                <a:latin typeface="Verdana" pitchFamily="34" charset="0"/>
              </a:rPr>
            </a:b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251520" y="1600200"/>
            <a:ext cx="8892480" cy="4525963"/>
          </a:xfrm>
        </p:spPr>
        <p:txBody>
          <a:bodyPr/>
          <a:lstStyle/>
          <a:p>
            <a:pPr marL="0" lvl="0" indent="12700" eaLnBrk="0" fontAlgn="base" hangingPunct="0">
              <a:lnSpc>
                <a:spcPct val="80000"/>
              </a:lnSpc>
              <a:spcAft>
                <a:spcPct val="0"/>
              </a:spcAft>
              <a:buNone/>
              <a:defRPr/>
            </a:pPr>
            <a:endParaRPr lang="nl-NL" altLang="en-US" sz="2000" dirty="0">
              <a:solidFill>
                <a:prstClr val="black"/>
              </a:solidFill>
              <a:latin typeface="Verdana" pitchFamily="34" charset="0"/>
            </a:endParaRPr>
          </a:p>
          <a:p>
            <a:pPr marL="0" lvl="0" indent="0" eaLnBrk="0" fontAlgn="base" hangingPunct="0">
              <a:lnSpc>
                <a:spcPct val="80000"/>
              </a:lnSpc>
              <a:spcAft>
                <a:spcPct val="0"/>
              </a:spcAft>
              <a:buNone/>
              <a:defRPr/>
            </a:pPr>
            <a:r>
              <a:rPr lang="nl-NL" altLang="en-US" sz="2000" dirty="0" smtClean="0">
                <a:solidFill>
                  <a:prstClr val="black"/>
                </a:solidFill>
                <a:latin typeface="Verdana" pitchFamily="34" charset="0"/>
              </a:rPr>
              <a:t>Vereenvoudigde procedure in geval van verlies:</a:t>
            </a:r>
          </a:p>
          <a:p>
            <a:pPr marL="0" lvl="0" indent="0" eaLnBrk="0" fontAlgn="base" hangingPunct="0">
              <a:lnSpc>
                <a:spcPct val="80000"/>
              </a:lnSpc>
              <a:spcAft>
                <a:spcPct val="0"/>
              </a:spcAft>
              <a:buNone/>
              <a:defRPr/>
            </a:pPr>
            <a:endParaRPr lang="nl-NL" altLang="en-US" sz="2000" dirty="0">
              <a:solidFill>
                <a:prstClr val="black"/>
              </a:solidFill>
              <a:latin typeface="Verdana" pitchFamily="34" charset="0"/>
            </a:endParaRPr>
          </a:p>
          <a:p>
            <a:pPr marL="0" lvl="0" indent="0" eaLnBrk="0" fontAlgn="base" hangingPunct="0">
              <a:lnSpc>
                <a:spcPct val="80000"/>
              </a:lnSpc>
              <a:spcAft>
                <a:spcPct val="0"/>
              </a:spcAft>
              <a:buNone/>
              <a:defRPr/>
            </a:pPr>
            <a:r>
              <a:rPr lang="nl-NL" altLang="en-US" sz="2000" dirty="0" smtClean="0">
                <a:solidFill>
                  <a:prstClr val="black"/>
                </a:solidFill>
                <a:latin typeface="Verdana" pitchFamily="34" charset="0"/>
              </a:rPr>
              <a:t>Aangifte bij de politie </a:t>
            </a:r>
            <a:r>
              <a:rPr lang="nl-NL" altLang="en-US" sz="2000" dirty="0" smtClean="0">
                <a:solidFill>
                  <a:prstClr val="black"/>
                </a:solidFill>
                <a:latin typeface="Verdana" pitchFamily="34" charset="0"/>
                <a:sym typeface="Wingdings" panose="05000000000000000000" pitchFamily="2" charset="2"/>
              </a:rPr>
              <a:t> Belgische ambassade  voorlopig document</a:t>
            </a:r>
            <a:endParaRPr lang="nl-NL" altLang="en-US" sz="2000" dirty="0">
              <a:solidFill>
                <a:prstClr val="black"/>
              </a:solidFill>
              <a:latin typeface="Verdana" pitchFamily="34" charset="0"/>
            </a:endParaRP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05064"/>
            <a:ext cx="37433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39" y="244019"/>
            <a:ext cx="1180343" cy="11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59" y="4113075"/>
            <a:ext cx="4125635" cy="223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24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349882" y="404664"/>
            <a:ext cx="8229600" cy="1143000"/>
          </a:xfrm>
        </p:spPr>
        <p:txBody>
          <a:bodyPr>
            <a:normAutofit/>
          </a:bodyPr>
          <a:lstStyle/>
          <a:p>
            <a:pPr algn="l"/>
            <a:r>
              <a:rPr lang="en-US" sz="3600" dirty="0" err="1" smtClean="0"/>
              <a:t>Tarieven</a:t>
            </a:r>
            <a:r>
              <a:rPr lang="en-US" sz="3600" dirty="0" smtClean="0"/>
              <a:t> </a:t>
            </a:r>
            <a:r>
              <a:rPr lang="en-US" sz="3600" dirty="0" err="1" smtClean="0"/>
              <a:t>Paspoort</a:t>
            </a:r>
            <a:r>
              <a:rPr lang="en-US" sz="2000" dirty="0" smtClean="0"/>
              <a:t/>
            </a:r>
            <a:br>
              <a:rPr lang="en-US" sz="2000" dirty="0" smtClean="0"/>
            </a:br>
            <a:endParaRPr lang="en-US" sz="2000" dirty="0"/>
          </a:p>
        </p:txBody>
      </p:sp>
      <p:sp>
        <p:nvSpPr>
          <p:cNvPr id="11" name="Espace réservé du contenu 10"/>
          <p:cNvSpPr>
            <a:spLocks noGrp="1"/>
          </p:cNvSpPr>
          <p:nvPr>
            <p:ph sz="quarter" idx="4"/>
          </p:nvPr>
        </p:nvSpPr>
        <p:spPr>
          <a:xfrm>
            <a:off x="323528" y="1757018"/>
            <a:ext cx="8424936" cy="5100982"/>
          </a:xfrm>
        </p:spPr>
        <p:txBody>
          <a:bodyPr>
            <a:normAutofit fontScale="92500"/>
          </a:bodyPr>
          <a:lstStyle/>
          <a:p>
            <a:pPr fontAlgn="b">
              <a:spcBef>
                <a:spcPts val="0"/>
              </a:spcBef>
            </a:pPr>
            <a:r>
              <a:rPr lang="en-US" sz="2200" dirty="0" err="1" smtClean="0">
                <a:solidFill>
                  <a:srgbClr val="000000"/>
                </a:solidFill>
              </a:rPr>
              <a:t>Geldigheidsduur</a:t>
            </a:r>
            <a:r>
              <a:rPr lang="en-US" sz="2200" dirty="0" smtClean="0">
                <a:solidFill>
                  <a:srgbClr val="000000"/>
                </a:solidFill>
              </a:rPr>
              <a:t>: 7 </a:t>
            </a:r>
            <a:r>
              <a:rPr lang="en-US" sz="2200" dirty="0" err="1">
                <a:solidFill>
                  <a:srgbClr val="000000"/>
                </a:solidFill>
              </a:rPr>
              <a:t>jaar</a:t>
            </a:r>
            <a:r>
              <a:rPr lang="en-US" sz="2200" dirty="0">
                <a:solidFill>
                  <a:srgbClr val="000000"/>
                </a:solidFill>
              </a:rPr>
              <a:t> - 32 </a:t>
            </a:r>
            <a:r>
              <a:rPr lang="en-US" sz="2200" dirty="0" err="1" smtClean="0">
                <a:solidFill>
                  <a:srgbClr val="000000"/>
                </a:solidFill>
              </a:rPr>
              <a:t>pagina's</a:t>
            </a:r>
            <a:r>
              <a:rPr lang="en-US" sz="2200" dirty="0" smtClean="0">
                <a:solidFill>
                  <a:srgbClr val="000000"/>
                </a:solidFill>
              </a:rPr>
              <a:t> 			€75    </a:t>
            </a:r>
            <a:r>
              <a:rPr lang="en-US" sz="2200" i="1" dirty="0" smtClean="0">
                <a:solidFill>
                  <a:srgbClr val="000000"/>
                </a:solidFill>
              </a:rPr>
              <a:t>2625 Baht</a:t>
            </a:r>
          </a:p>
          <a:p>
            <a:pPr marL="0" indent="0" fontAlgn="b">
              <a:spcBef>
                <a:spcPts val="0"/>
              </a:spcBef>
              <a:buNone/>
            </a:pPr>
            <a:r>
              <a:rPr lang="en-US" sz="2200" i="1" dirty="0" smtClean="0">
                <a:solidFill>
                  <a:srgbClr val="000000"/>
                </a:solidFill>
              </a:rPr>
              <a:t> </a:t>
            </a:r>
            <a:endParaRPr lang="en-US" sz="2200" b="0" i="1" u="none" strike="noStrike" dirty="0" smtClean="0">
              <a:effectLst/>
              <a:latin typeface="Arial"/>
            </a:endParaRPr>
          </a:p>
          <a:p>
            <a:pPr fontAlgn="b">
              <a:spcBef>
                <a:spcPts val="0"/>
              </a:spcBef>
            </a:pPr>
            <a:r>
              <a:rPr lang="en-US" sz="2200" dirty="0" err="1" smtClean="0">
                <a:solidFill>
                  <a:srgbClr val="000000"/>
                </a:solidFill>
              </a:rPr>
              <a:t>Geldigheidsduur</a:t>
            </a:r>
            <a:r>
              <a:rPr lang="en-US" sz="2200" dirty="0">
                <a:solidFill>
                  <a:srgbClr val="000000"/>
                </a:solidFill>
              </a:rPr>
              <a:t>: 5 </a:t>
            </a:r>
            <a:r>
              <a:rPr lang="en-US" sz="2200" dirty="0" err="1">
                <a:solidFill>
                  <a:srgbClr val="000000"/>
                </a:solidFill>
              </a:rPr>
              <a:t>jaar</a:t>
            </a:r>
            <a:r>
              <a:rPr lang="en-US" sz="2200" dirty="0">
                <a:solidFill>
                  <a:srgbClr val="000000"/>
                </a:solidFill>
              </a:rPr>
              <a:t> - </a:t>
            </a:r>
            <a:r>
              <a:rPr lang="en-US" sz="2200" dirty="0" err="1">
                <a:solidFill>
                  <a:srgbClr val="000000"/>
                </a:solidFill>
              </a:rPr>
              <a:t>voor</a:t>
            </a:r>
            <a:r>
              <a:rPr lang="en-US" sz="2200" dirty="0">
                <a:solidFill>
                  <a:srgbClr val="000000"/>
                </a:solidFill>
              </a:rPr>
              <a:t> </a:t>
            </a:r>
            <a:r>
              <a:rPr lang="en-US" sz="2200" dirty="0" err="1">
                <a:solidFill>
                  <a:srgbClr val="000000"/>
                </a:solidFill>
              </a:rPr>
              <a:t>minderjarigen</a:t>
            </a:r>
            <a:r>
              <a:rPr lang="en-US" sz="2200" dirty="0">
                <a:solidFill>
                  <a:srgbClr val="000000"/>
                </a:solidFill>
              </a:rPr>
              <a:t> - 32 </a:t>
            </a:r>
            <a:r>
              <a:rPr lang="en-US" sz="2200" dirty="0" err="1" smtClean="0">
                <a:solidFill>
                  <a:srgbClr val="000000"/>
                </a:solidFill>
              </a:rPr>
              <a:t>pagina's</a:t>
            </a:r>
            <a:r>
              <a:rPr lang="en-US" sz="2200" dirty="0" smtClean="0">
                <a:solidFill>
                  <a:srgbClr val="000000"/>
                </a:solidFill>
              </a:rPr>
              <a:t>  €35    </a:t>
            </a:r>
            <a:r>
              <a:rPr lang="en-US" sz="2200" i="1" dirty="0" smtClean="0">
                <a:solidFill>
                  <a:srgbClr val="000000"/>
                </a:solidFill>
              </a:rPr>
              <a:t>1225 Baht</a:t>
            </a:r>
          </a:p>
          <a:p>
            <a:pPr marL="0" indent="0" fontAlgn="b">
              <a:spcBef>
                <a:spcPts val="0"/>
              </a:spcBef>
              <a:buNone/>
            </a:pPr>
            <a:endParaRPr lang="en-US" sz="2200" i="1" dirty="0" smtClean="0">
              <a:solidFill>
                <a:srgbClr val="000000"/>
              </a:solidFill>
            </a:endParaRPr>
          </a:p>
          <a:p>
            <a:pPr fontAlgn="b">
              <a:spcBef>
                <a:spcPts val="0"/>
              </a:spcBef>
            </a:pPr>
            <a:r>
              <a:rPr lang="en-US" sz="2200" dirty="0" err="1" smtClean="0">
                <a:solidFill>
                  <a:srgbClr val="000000"/>
                </a:solidFill>
              </a:rPr>
              <a:t>Geldigheidsduur</a:t>
            </a:r>
            <a:r>
              <a:rPr lang="en-US" sz="2200" dirty="0">
                <a:solidFill>
                  <a:srgbClr val="000000"/>
                </a:solidFill>
              </a:rPr>
              <a:t>: 7 </a:t>
            </a:r>
            <a:r>
              <a:rPr lang="en-US" sz="2200" dirty="0" err="1">
                <a:solidFill>
                  <a:srgbClr val="000000"/>
                </a:solidFill>
              </a:rPr>
              <a:t>jaar</a:t>
            </a:r>
            <a:r>
              <a:rPr lang="en-US" sz="2200" dirty="0">
                <a:solidFill>
                  <a:srgbClr val="000000"/>
                </a:solidFill>
              </a:rPr>
              <a:t> - 64 </a:t>
            </a:r>
            <a:r>
              <a:rPr lang="en-US" sz="2200" dirty="0" err="1" smtClean="0">
                <a:solidFill>
                  <a:srgbClr val="000000"/>
                </a:solidFill>
              </a:rPr>
              <a:t>pagina's</a:t>
            </a:r>
            <a:r>
              <a:rPr lang="en-US" sz="2200" dirty="0">
                <a:solidFill>
                  <a:srgbClr val="000000"/>
                </a:solidFill>
              </a:rPr>
              <a:t>			</a:t>
            </a:r>
            <a:r>
              <a:rPr lang="en-US" sz="2200" dirty="0" smtClean="0">
                <a:solidFill>
                  <a:srgbClr val="000000"/>
                </a:solidFill>
              </a:rPr>
              <a:t>€240  </a:t>
            </a:r>
            <a:r>
              <a:rPr lang="en-US" sz="2200" i="1" dirty="0" smtClean="0">
                <a:solidFill>
                  <a:srgbClr val="000000"/>
                </a:solidFill>
              </a:rPr>
              <a:t>8400 </a:t>
            </a:r>
            <a:r>
              <a:rPr lang="en-US" sz="2200" i="1" dirty="0">
                <a:solidFill>
                  <a:srgbClr val="000000"/>
                </a:solidFill>
              </a:rPr>
              <a:t>Baht </a:t>
            </a:r>
            <a:endParaRPr lang="en-US" sz="2200" i="1" dirty="0" smtClean="0">
              <a:solidFill>
                <a:srgbClr val="000000"/>
              </a:solidFill>
            </a:endParaRPr>
          </a:p>
          <a:p>
            <a:pPr marL="0" indent="0" fontAlgn="b">
              <a:spcBef>
                <a:spcPts val="0"/>
              </a:spcBef>
              <a:buNone/>
            </a:pPr>
            <a:endParaRPr lang="en-US" sz="2200" i="1" dirty="0">
              <a:solidFill>
                <a:srgbClr val="000000"/>
              </a:solidFill>
            </a:endParaRPr>
          </a:p>
          <a:p>
            <a:pPr fontAlgn="b">
              <a:spcBef>
                <a:spcPts val="0"/>
              </a:spcBef>
            </a:pPr>
            <a:r>
              <a:rPr lang="en-US" sz="2200" dirty="0" err="1" smtClean="0">
                <a:solidFill>
                  <a:srgbClr val="000000"/>
                </a:solidFill>
              </a:rPr>
              <a:t>Geldigheidsduur</a:t>
            </a:r>
            <a:r>
              <a:rPr lang="en-US" sz="2200" dirty="0">
                <a:solidFill>
                  <a:srgbClr val="000000"/>
                </a:solidFill>
              </a:rPr>
              <a:t>: 5 </a:t>
            </a:r>
            <a:r>
              <a:rPr lang="en-US" sz="2200" dirty="0" err="1">
                <a:solidFill>
                  <a:srgbClr val="000000"/>
                </a:solidFill>
              </a:rPr>
              <a:t>jaar</a:t>
            </a:r>
            <a:r>
              <a:rPr lang="en-US" sz="2200" dirty="0">
                <a:solidFill>
                  <a:srgbClr val="000000"/>
                </a:solidFill>
              </a:rPr>
              <a:t> - </a:t>
            </a:r>
            <a:r>
              <a:rPr lang="en-US" sz="2200" dirty="0" err="1">
                <a:solidFill>
                  <a:srgbClr val="000000"/>
                </a:solidFill>
              </a:rPr>
              <a:t>voor</a:t>
            </a:r>
            <a:r>
              <a:rPr lang="en-US" sz="2200" dirty="0">
                <a:solidFill>
                  <a:srgbClr val="000000"/>
                </a:solidFill>
              </a:rPr>
              <a:t> </a:t>
            </a:r>
            <a:r>
              <a:rPr lang="en-US" sz="2200" dirty="0" err="1">
                <a:solidFill>
                  <a:srgbClr val="000000"/>
                </a:solidFill>
              </a:rPr>
              <a:t>minderjarigen</a:t>
            </a:r>
            <a:r>
              <a:rPr lang="en-US" sz="2200" dirty="0">
                <a:solidFill>
                  <a:srgbClr val="000000"/>
                </a:solidFill>
              </a:rPr>
              <a:t> - 64 </a:t>
            </a:r>
            <a:r>
              <a:rPr lang="en-US" sz="2200" dirty="0" err="1" smtClean="0">
                <a:solidFill>
                  <a:srgbClr val="000000"/>
                </a:solidFill>
              </a:rPr>
              <a:t>pagina's</a:t>
            </a:r>
            <a:r>
              <a:rPr lang="en-US" sz="2200" dirty="0">
                <a:solidFill>
                  <a:srgbClr val="000000"/>
                </a:solidFill>
              </a:rPr>
              <a:t>	</a:t>
            </a:r>
            <a:r>
              <a:rPr lang="en-US" sz="2200" dirty="0" smtClean="0">
                <a:solidFill>
                  <a:srgbClr val="000000"/>
                </a:solidFill>
              </a:rPr>
              <a:t>€210  </a:t>
            </a:r>
            <a:r>
              <a:rPr lang="en-US" sz="2200" i="1" dirty="0" smtClean="0">
                <a:solidFill>
                  <a:srgbClr val="000000"/>
                </a:solidFill>
              </a:rPr>
              <a:t>7350 </a:t>
            </a:r>
            <a:r>
              <a:rPr lang="en-US" sz="2200" i="1" dirty="0">
                <a:solidFill>
                  <a:srgbClr val="000000"/>
                </a:solidFill>
              </a:rPr>
              <a:t>Baht </a:t>
            </a:r>
            <a:endParaRPr lang="en-US" sz="2200" i="1" dirty="0" smtClean="0">
              <a:solidFill>
                <a:srgbClr val="000000"/>
              </a:solidFill>
            </a:endParaRPr>
          </a:p>
          <a:p>
            <a:pPr marL="0" indent="0" fontAlgn="b">
              <a:spcBef>
                <a:spcPts val="0"/>
              </a:spcBef>
              <a:buNone/>
            </a:pPr>
            <a:endParaRPr lang="en-US" sz="2200" i="1" dirty="0">
              <a:solidFill>
                <a:srgbClr val="000000"/>
              </a:solidFill>
            </a:endParaRPr>
          </a:p>
          <a:p>
            <a:pPr fontAlgn="b">
              <a:spcBef>
                <a:spcPts val="0"/>
              </a:spcBef>
            </a:pPr>
            <a:r>
              <a:rPr lang="en-US" sz="2200" dirty="0" err="1" smtClean="0">
                <a:solidFill>
                  <a:srgbClr val="000000"/>
                </a:solidFill>
              </a:rPr>
              <a:t>Voorlopig</a:t>
            </a:r>
            <a:r>
              <a:rPr lang="en-US" sz="2200" dirty="0" smtClean="0">
                <a:solidFill>
                  <a:srgbClr val="000000"/>
                </a:solidFill>
              </a:rPr>
              <a:t> </a:t>
            </a:r>
            <a:r>
              <a:rPr lang="en-US" sz="2200" dirty="0" err="1" smtClean="0">
                <a:solidFill>
                  <a:srgbClr val="000000"/>
                </a:solidFill>
              </a:rPr>
              <a:t>paspoort</a:t>
            </a:r>
            <a:r>
              <a:rPr lang="en-US" sz="2200" dirty="0" smtClean="0">
                <a:solidFill>
                  <a:srgbClr val="000000"/>
                </a:solidFill>
              </a:rPr>
              <a:t>: 1 </a:t>
            </a:r>
            <a:r>
              <a:rPr lang="en-US" sz="2200" dirty="0" err="1" smtClean="0">
                <a:solidFill>
                  <a:srgbClr val="000000"/>
                </a:solidFill>
              </a:rPr>
              <a:t>jaar</a:t>
            </a:r>
            <a:r>
              <a:rPr lang="en-US" sz="2200" dirty="0">
                <a:solidFill>
                  <a:srgbClr val="000000"/>
                </a:solidFill>
              </a:rPr>
              <a:t>				</a:t>
            </a:r>
            <a:r>
              <a:rPr lang="en-US" sz="2200" dirty="0" smtClean="0">
                <a:solidFill>
                  <a:srgbClr val="000000"/>
                </a:solidFill>
              </a:rPr>
              <a:t>€50    </a:t>
            </a:r>
            <a:r>
              <a:rPr lang="en-US" sz="2200" i="1" dirty="0" smtClean="0">
                <a:solidFill>
                  <a:srgbClr val="000000"/>
                </a:solidFill>
              </a:rPr>
              <a:t>1750 </a:t>
            </a:r>
            <a:r>
              <a:rPr lang="en-US" sz="2200" i="1" dirty="0">
                <a:solidFill>
                  <a:srgbClr val="000000"/>
                </a:solidFill>
              </a:rPr>
              <a:t>Baht </a:t>
            </a:r>
            <a:endParaRPr lang="en-US" sz="2200" i="1" dirty="0" smtClean="0">
              <a:solidFill>
                <a:srgbClr val="000000"/>
              </a:solidFill>
            </a:endParaRPr>
          </a:p>
          <a:p>
            <a:pPr marL="0" indent="0" fontAlgn="b">
              <a:spcBef>
                <a:spcPts val="0"/>
              </a:spcBef>
              <a:buNone/>
            </a:pPr>
            <a:endParaRPr lang="en-US" sz="2200" i="1" dirty="0">
              <a:solidFill>
                <a:srgbClr val="000000"/>
              </a:solidFill>
            </a:endParaRPr>
          </a:p>
          <a:p>
            <a:pPr fontAlgn="b">
              <a:spcBef>
                <a:spcPts val="0"/>
              </a:spcBef>
            </a:pPr>
            <a:r>
              <a:rPr lang="fr-FR" sz="2200" dirty="0" err="1" smtClean="0">
                <a:solidFill>
                  <a:srgbClr val="000000"/>
                </a:solidFill>
              </a:rPr>
              <a:t>Noodreistitel</a:t>
            </a:r>
            <a:r>
              <a:rPr lang="fr-FR" sz="2200" dirty="0" smtClean="0">
                <a:solidFill>
                  <a:srgbClr val="000000"/>
                </a:solidFill>
              </a:rPr>
              <a:t> </a:t>
            </a:r>
            <a:r>
              <a:rPr lang="fr-FR" sz="2200" dirty="0">
                <a:solidFill>
                  <a:srgbClr val="000000"/>
                </a:solidFill>
              </a:rPr>
              <a:t>*</a:t>
            </a:r>
            <a:r>
              <a:rPr lang="fr-FR" sz="2200" dirty="0" smtClean="0">
                <a:solidFill>
                  <a:srgbClr val="000000"/>
                </a:solidFill>
              </a:rPr>
              <a:t>ETD					</a:t>
            </a:r>
            <a:r>
              <a:rPr lang="en-US" sz="2200" dirty="0">
                <a:solidFill>
                  <a:srgbClr val="000000"/>
                </a:solidFill>
              </a:rPr>
              <a:t> </a:t>
            </a:r>
            <a:r>
              <a:rPr lang="en-US" sz="2200" dirty="0" smtClean="0">
                <a:solidFill>
                  <a:srgbClr val="000000"/>
                </a:solidFill>
              </a:rPr>
              <a:t>€10    </a:t>
            </a:r>
            <a:r>
              <a:rPr lang="en-US" sz="2200" i="1" dirty="0" smtClean="0">
                <a:solidFill>
                  <a:srgbClr val="000000"/>
                </a:solidFill>
              </a:rPr>
              <a:t>350 Baht</a:t>
            </a:r>
          </a:p>
          <a:p>
            <a:pPr marL="0" indent="0" fontAlgn="b">
              <a:spcBef>
                <a:spcPts val="0"/>
              </a:spcBef>
              <a:buNone/>
            </a:pPr>
            <a:endParaRPr lang="en-US" sz="2300" i="1" dirty="0" smtClean="0">
              <a:solidFill>
                <a:srgbClr val="000000"/>
              </a:solidFill>
            </a:endParaRPr>
          </a:p>
          <a:p>
            <a:pPr marL="0" indent="0" fontAlgn="b">
              <a:spcBef>
                <a:spcPts val="0"/>
              </a:spcBef>
              <a:buNone/>
            </a:pPr>
            <a:endParaRPr lang="en-US" sz="2000" dirty="0">
              <a:solidFill>
                <a:srgbClr val="000000"/>
              </a:solidFill>
            </a:endParaRPr>
          </a:p>
          <a:p>
            <a:pPr marL="0" indent="0" fontAlgn="b">
              <a:spcBef>
                <a:spcPts val="0"/>
              </a:spcBef>
              <a:buNone/>
            </a:pPr>
            <a:r>
              <a:rPr lang="fr-FR" sz="2000" dirty="0">
                <a:solidFill>
                  <a:srgbClr val="000000"/>
                </a:solidFill>
              </a:rPr>
              <a:t/>
            </a:r>
            <a:br>
              <a:rPr lang="fr-FR" sz="2000" dirty="0">
                <a:solidFill>
                  <a:srgbClr val="000000"/>
                </a:solidFill>
              </a:rPr>
            </a:br>
            <a:endParaRPr lang="en-US" sz="2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39" y="244019"/>
            <a:ext cx="1180343" cy="11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32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249289" y="260648"/>
            <a:ext cx="8229600" cy="1143000"/>
          </a:xfrm>
        </p:spPr>
        <p:txBody>
          <a:bodyPr>
            <a:normAutofit/>
          </a:bodyPr>
          <a:lstStyle/>
          <a:p>
            <a:pPr algn="l" fontAlgn="t">
              <a:spcBef>
                <a:spcPts val="0"/>
              </a:spcBef>
            </a:pPr>
            <a:r>
              <a:rPr lang="fr-BE" altLang="en-US" sz="2400" dirty="0">
                <a:solidFill>
                  <a:prstClr val="black"/>
                </a:solidFill>
                <a:latin typeface="Verdana" pitchFamily="34" charset="0"/>
              </a:rPr>
              <a:t>De </a:t>
            </a:r>
            <a:r>
              <a:rPr lang="fr-BE" altLang="en-US" sz="2400" dirty="0" err="1" smtClean="0">
                <a:solidFill>
                  <a:prstClr val="black"/>
                </a:solidFill>
                <a:latin typeface="Verdana" pitchFamily="34" charset="0"/>
              </a:rPr>
              <a:t>elektronische</a:t>
            </a:r>
            <a:r>
              <a:rPr lang="fr-BE" altLang="en-US" sz="2400" dirty="0" smtClean="0">
                <a:solidFill>
                  <a:prstClr val="black"/>
                </a:solidFill>
                <a:latin typeface="Verdana" pitchFamily="34" charset="0"/>
              </a:rPr>
              <a:t> </a:t>
            </a:r>
            <a:r>
              <a:rPr lang="fr-BE" altLang="en-US" sz="2400" dirty="0" err="1" smtClean="0">
                <a:solidFill>
                  <a:prstClr val="black"/>
                </a:solidFill>
                <a:latin typeface="Verdana" pitchFamily="34" charset="0"/>
              </a:rPr>
              <a:t>identiteitskaart</a:t>
            </a:r>
            <a:r>
              <a:rPr lang="fr-BE" altLang="en-US" sz="2400" dirty="0" smtClean="0">
                <a:solidFill>
                  <a:prstClr val="black"/>
                </a:solidFill>
                <a:latin typeface="Verdana" pitchFamily="34" charset="0"/>
              </a:rPr>
              <a:t> (</a:t>
            </a:r>
            <a:r>
              <a:rPr lang="fr-BE" altLang="en-US" sz="2400" dirty="0" err="1" smtClean="0">
                <a:solidFill>
                  <a:prstClr val="black"/>
                </a:solidFill>
                <a:latin typeface="Verdana" pitchFamily="34" charset="0"/>
              </a:rPr>
              <a:t>eID</a:t>
            </a:r>
            <a:r>
              <a:rPr lang="fr-BE" altLang="en-US" sz="2400" dirty="0" smtClean="0">
                <a:solidFill>
                  <a:prstClr val="black"/>
                </a:solidFill>
                <a:latin typeface="Verdana" pitchFamily="34" charset="0"/>
              </a:rPr>
              <a:t>)</a:t>
            </a:r>
            <a:endParaRPr lang="en-US" sz="2400" dirty="0"/>
          </a:p>
        </p:txBody>
      </p:sp>
      <p:sp>
        <p:nvSpPr>
          <p:cNvPr id="7" name="Espace réservé du contenu 6"/>
          <p:cNvSpPr>
            <a:spLocks noGrp="1"/>
          </p:cNvSpPr>
          <p:nvPr>
            <p:ph idx="1"/>
          </p:nvPr>
        </p:nvSpPr>
        <p:spPr/>
        <p:txBody>
          <a:bodyPr>
            <a:normAutofit/>
          </a:bodyPr>
          <a:lstStyle/>
          <a:p>
            <a:r>
              <a:rPr lang="fr-BE" altLang="en-US" sz="1900" dirty="0" smtClean="0">
                <a:solidFill>
                  <a:prstClr val="black"/>
                </a:solidFill>
                <a:latin typeface="Verdana" pitchFamily="34" charset="0"/>
                <a:ea typeface="+mj-ea"/>
                <a:cs typeface="+mj-cs"/>
              </a:rPr>
              <a:t>6 </a:t>
            </a:r>
            <a:r>
              <a:rPr lang="fr-BE" altLang="en-US" sz="1900" dirty="0" err="1" smtClean="0">
                <a:solidFill>
                  <a:prstClr val="black"/>
                </a:solidFill>
                <a:latin typeface="Verdana" pitchFamily="34" charset="0"/>
                <a:ea typeface="+mj-ea"/>
                <a:cs typeface="+mj-cs"/>
              </a:rPr>
              <a:t>jaar</a:t>
            </a:r>
            <a:r>
              <a:rPr lang="fr-BE" altLang="en-US" sz="1900" dirty="0" smtClean="0">
                <a:solidFill>
                  <a:prstClr val="black"/>
                </a:solidFill>
                <a:latin typeface="Verdana" pitchFamily="34" charset="0"/>
                <a:ea typeface="+mj-ea"/>
                <a:cs typeface="+mj-cs"/>
              </a:rPr>
              <a:t> </a:t>
            </a:r>
            <a:r>
              <a:rPr lang="fr-BE" altLang="en-US" sz="1900" dirty="0" err="1" smtClean="0">
                <a:solidFill>
                  <a:prstClr val="black"/>
                </a:solidFill>
                <a:latin typeface="Verdana" pitchFamily="34" charset="0"/>
                <a:ea typeface="+mj-ea"/>
                <a:cs typeface="+mj-cs"/>
              </a:rPr>
              <a:t>geldig</a:t>
            </a:r>
            <a:r>
              <a:rPr lang="fr-BE" altLang="en-US" sz="1900" dirty="0" smtClean="0">
                <a:solidFill>
                  <a:prstClr val="black"/>
                </a:solidFill>
                <a:latin typeface="Verdana" pitchFamily="34" charset="0"/>
                <a:ea typeface="+mj-ea"/>
                <a:cs typeface="+mj-cs"/>
              </a:rPr>
              <a:t> </a:t>
            </a:r>
            <a:r>
              <a:rPr lang="nl-NL" altLang="en-US" sz="1900" dirty="0" smtClean="0">
                <a:solidFill>
                  <a:prstClr val="black"/>
                </a:solidFill>
                <a:latin typeface="Verdana" pitchFamily="34" charset="0"/>
              </a:rPr>
              <a:t>voor </a:t>
            </a:r>
            <a:r>
              <a:rPr lang="nl-NL" altLang="en-US" sz="1900" dirty="0">
                <a:solidFill>
                  <a:prstClr val="black"/>
                </a:solidFill>
                <a:latin typeface="Verdana" pitchFamily="34" charset="0"/>
              </a:rPr>
              <a:t>aanvragers van 12 jaar tot 18 </a:t>
            </a:r>
            <a:r>
              <a:rPr lang="nl-NL" altLang="en-US" sz="1900" dirty="0" smtClean="0">
                <a:solidFill>
                  <a:prstClr val="black"/>
                </a:solidFill>
                <a:latin typeface="Verdana" pitchFamily="34" charset="0"/>
              </a:rPr>
              <a:t>jaar</a:t>
            </a:r>
          </a:p>
          <a:p>
            <a:r>
              <a:rPr lang="nl-NL" altLang="en-US" sz="1900" dirty="0" smtClean="0">
                <a:solidFill>
                  <a:prstClr val="black"/>
                </a:solidFill>
                <a:latin typeface="Verdana" pitchFamily="34" charset="0"/>
              </a:rPr>
              <a:t>10 jaar geldig voor </a:t>
            </a:r>
            <a:r>
              <a:rPr lang="nl-NL" altLang="en-US" sz="1900" dirty="0">
                <a:solidFill>
                  <a:prstClr val="black"/>
                </a:solidFill>
                <a:latin typeface="Verdana" pitchFamily="34" charset="0"/>
              </a:rPr>
              <a:t>aanvragers van 18 jaar tot 75 </a:t>
            </a:r>
            <a:r>
              <a:rPr lang="nl-NL" altLang="en-US" sz="1900" dirty="0" smtClean="0">
                <a:solidFill>
                  <a:prstClr val="black"/>
                </a:solidFill>
                <a:latin typeface="Verdana" pitchFamily="34" charset="0"/>
              </a:rPr>
              <a:t>jaar</a:t>
            </a:r>
          </a:p>
          <a:p>
            <a:r>
              <a:rPr lang="nl-NL" altLang="en-US" sz="1900" dirty="0" smtClean="0">
                <a:solidFill>
                  <a:prstClr val="black"/>
                </a:solidFill>
                <a:latin typeface="Verdana" pitchFamily="34" charset="0"/>
              </a:rPr>
              <a:t>30 jaar geldig voor </a:t>
            </a:r>
            <a:r>
              <a:rPr lang="nl-NL" altLang="en-US" sz="1900" dirty="0">
                <a:solidFill>
                  <a:prstClr val="black"/>
                </a:solidFill>
                <a:latin typeface="Verdana" pitchFamily="34" charset="0"/>
              </a:rPr>
              <a:t>+</a:t>
            </a:r>
            <a:r>
              <a:rPr lang="nl-NL" altLang="en-US" sz="1900" dirty="0" smtClean="0">
                <a:solidFill>
                  <a:prstClr val="black"/>
                </a:solidFill>
                <a:latin typeface="Verdana" pitchFamily="34" charset="0"/>
              </a:rPr>
              <a:t>75-jarigen</a:t>
            </a:r>
          </a:p>
          <a:p>
            <a:r>
              <a:rPr lang="nl-NL" altLang="en-US" sz="1900" dirty="0" smtClean="0">
                <a:solidFill>
                  <a:prstClr val="black"/>
                </a:solidFill>
                <a:latin typeface="Verdana" pitchFamily="34" charset="0"/>
              </a:rPr>
              <a:t>behoudt haar </a:t>
            </a:r>
            <a:r>
              <a:rPr lang="nl-NL" altLang="en-US" sz="1900" dirty="0">
                <a:solidFill>
                  <a:prstClr val="black"/>
                </a:solidFill>
                <a:latin typeface="Verdana" pitchFamily="34" charset="0"/>
              </a:rPr>
              <a:t>geldigheid ook na verhuis naar het ambtsgebied van een andere </a:t>
            </a:r>
            <a:r>
              <a:rPr lang="nl-NL" altLang="en-US" sz="1900" dirty="0" smtClean="0">
                <a:solidFill>
                  <a:prstClr val="black"/>
                </a:solidFill>
                <a:latin typeface="Verdana" pitchFamily="34" charset="0"/>
              </a:rPr>
              <a:t>ambassade/ </a:t>
            </a:r>
            <a:r>
              <a:rPr lang="nl-NL" altLang="en-US" sz="1900" dirty="0">
                <a:solidFill>
                  <a:prstClr val="black"/>
                </a:solidFill>
                <a:latin typeface="Verdana" pitchFamily="34" charset="0"/>
              </a:rPr>
              <a:t>consulaat of na terugkeer naar </a:t>
            </a:r>
            <a:r>
              <a:rPr lang="nl-NL" altLang="en-US" sz="1900" dirty="0" smtClean="0">
                <a:solidFill>
                  <a:prstClr val="black"/>
                </a:solidFill>
                <a:latin typeface="Verdana" pitchFamily="34" charset="0"/>
              </a:rPr>
              <a:t>België</a:t>
            </a:r>
          </a:p>
          <a:p>
            <a:pPr lvl="1">
              <a:buFont typeface="Courier New" panose="02070309020205020404" pitchFamily="49" charset="0"/>
              <a:buChar char="o"/>
            </a:pPr>
            <a:endParaRPr lang="fr-BE" altLang="en-US" sz="1600" b="1" dirty="0" smtClean="0">
              <a:solidFill>
                <a:prstClr val="black"/>
              </a:solidFill>
              <a:latin typeface="Verdana" pitchFamily="34" charset="0"/>
              <a:ea typeface="+mj-ea"/>
              <a:cs typeface="+mj-cs"/>
            </a:endParaRPr>
          </a:p>
          <a:p>
            <a:pPr marL="0" indent="0">
              <a:buNone/>
            </a:pPr>
            <a:endParaRPr lang="en-US" sz="20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180343" cy="11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651" y="4077072"/>
            <a:ext cx="2160240" cy="137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03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71600" y="225983"/>
            <a:ext cx="8229600" cy="1143000"/>
          </a:xfrm>
        </p:spPr>
        <p:txBody>
          <a:bodyPr>
            <a:normAutofit fontScale="90000"/>
          </a:bodyPr>
          <a:lstStyle/>
          <a:p>
            <a:pPr algn="l" fontAlgn="t">
              <a:spcBef>
                <a:spcPts val="0"/>
              </a:spcBef>
            </a:pPr>
            <a:r>
              <a:rPr lang="en-US" sz="2700" b="0" i="0" u="none" strike="noStrike" dirty="0" smtClean="0">
                <a:effectLst/>
                <a:latin typeface="Verdana" panose="020B0604030504040204" pitchFamily="34" charset="0"/>
                <a:ea typeface="Verdana" panose="020B0604030504040204" pitchFamily="34" charset="0"/>
                <a:cs typeface="Verdana" panose="020B0604030504040204" pitchFamily="34" charset="0"/>
              </a:rPr>
              <a:t/>
            </a:r>
            <a:br>
              <a:rPr lang="en-US" sz="2700" b="0" i="0" u="none" strike="noStrike" dirty="0" smtClean="0">
                <a:effectLst/>
                <a:latin typeface="Verdana" panose="020B0604030504040204" pitchFamily="34" charset="0"/>
                <a:ea typeface="Verdana" panose="020B0604030504040204" pitchFamily="34" charset="0"/>
                <a:cs typeface="Verdana" panose="020B0604030504040204" pitchFamily="34" charset="0"/>
              </a:rPr>
            </a:br>
            <a:r>
              <a:rPr lang="en-US" sz="2700" b="0" i="0" u="none" strike="noStrike" dirty="0" smtClean="0">
                <a:effectLst/>
                <a:latin typeface="Verdana" panose="020B0604030504040204" pitchFamily="34" charset="0"/>
                <a:ea typeface="Verdana" panose="020B0604030504040204" pitchFamily="34" charset="0"/>
                <a:cs typeface="Verdana" panose="020B0604030504040204" pitchFamily="34" charset="0"/>
              </a:rPr>
              <a:t> </a:t>
            </a:r>
            <a:r>
              <a:rPr lang="fr-BE" sz="2700" dirty="0" smtClean="0">
                <a:latin typeface="Verdana" panose="020B0604030504040204" pitchFamily="34" charset="0"/>
                <a:ea typeface="Verdana" panose="020B0604030504040204" pitchFamily="34" charset="0"/>
                <a:cs typeface="Verdana" panose="020B0604030504040204" pitchFamily="34" charset="0"/>
              </a:rPr>
              <a:t>De </a:t>
            </a:r>
            <a:r>
              <a:rPr lang="fr-BE" sz="2700" dirty="0" err="1" smtClean="0">
                <a:latin typeface="Verdana" panose="020B0604030504040204" pitchFamily="34" charset="0"/>
                <a:ea typeface="Verdana" panose="020B0604030504040204" pitchFamily="34" charset="0"/>
                <a:cs typeface="Verdana" panose="020B0604030504040204" pitchFamily="34" charset="0"/>
              </a:rPr>
              <a:t>elektronische</a:t>
            </a:r>
            <a:r>
              <a:rPr lang="fr-BE" sz="2700" dirty="0" smtClean="0">
                <a:latin typeface="Verdana" panose="020B0604030504040204" pitchFamily="34" charset="0"/>
                <a:ea typeface="Verdana" panose="020B0604030504040204" pitchFamily="34" charset="0"/>
                <a:cs typeface="Verdana" panose="020B0604030504040204" pitchFamily="34" charset="0"/>
              </a:rPr>
              <a:t> </a:t>
            </a:r>
            <a:r>
              <a:rPr lang="fr-BE" sz="2700" dirty="0" err="1" smtClean="0">
                <a:latin typeface="Verdana" panose="020B0604030504040204" pitchFamily="34" charset="0"/>
                <a:ea typeface="Verdana" panose="020B0604030504040204" pitchFamily="34" charset="0"/>
                <a:cs typeface="Verdana" panose="020B0604030504040204" pitchFamily="34" charset="0"/>
              </a:rPr>
              <a:t>identiteitskaart</a:t>
            </a:r>
            <a:r>
              <a:rPr lang="fr-BE" sz="2700" dirty="0" smtClean="0">
                <a:latin typeface="Verdana" panose="020B0604030504040204" pitchFamily="34" charset="0"/>
                <a:ea typeface="Verdana" panose="020B0604030504040204" pitchFamily="34" charset="0"/>
                <a:cs typeface="Verdana" panose="020B0604030504040204" pitchFamily="34" charset="0"/>
              </a:rPr>
              <a:t> (</a:t>
            </a:r>
            <a:r>
              <a:rPr lang="fr-BE" sz="2700" dirty="0" err="1" smtClean="0">
                <a:latin typeface="Verdana" panose="020B0604030504040204" pitchFamily="34" charset="0"/>
                <a:ea typeface="Verdana" panose="020B0604030504040204" pitchFamily="34" charset="0"/>
                <a:cs typeface="Verdana" panose="020B0604030504040204" pitchFamily="34" charset="0"/>
              </a:rPr>
              <a:t>eID</a:t>
            </a:r>
            <a:r>
              <a:rPr lang="fr-BE" sz="2700" dirty="0">
                <a:latin typeface="Verdana" panose="020B0604030504040204" pitchFamily="34" charset="0"/>
                <a:ea typeface="Verdana" panose="020B0604030504040204" pitchFamily="34" charset="0"/>
                <a:cs typeface="Verdana" panose="020B0604030504040204" pitchFamily="34" charset="0"/>
              </a:rPr>
              <a:t>)</a:t>
            </a: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179512" y="1628800"/>
            <a:ext cx="8856984" cy="4896544"/>
          </a:xfrm>
        </p:spPr>
        <p:txBody>
          <a:bodyPr>
            <a:normAutofit/>
          </a:bodyPr>
          <a:lstStyle/>
          <a:p>
            <a:pPr marL="0" indent="0" algn="just">
              <a:buNone/>
            </a:pPr>
            <a:r>
              <a:rPr lang="nl-NL" altLang="en-US" sz="2000" dirty="0" smtClean="0">
                <a:solidFill>
                  <a:prstClr val="black"/>
                </a:solidFill>
                <a:latin typeface="Verdana" pitchFamily="34" charset="0"/>
                <a:cs typeface="Arial" charset="0"/>
              </a:rPr>
              <a:t>De </a:t>
            </a:r>
            <a:r>
              <a:rPr lang="nl-NL" altLang="en-US" sz="2000" dirty="0" err="1">
                <a:solidFill>
                  <a:prstClr val="black"/>
                </a:solidFill>
                <a:latin typeface="Verdana" pitchFamily="34" charset="0"/>
                <a:cs typeface="Arial" charset="0"/>
              </a:rPr>
              <a:t>eID</a:t>
            </a:r>
            <a:r>
              <a:rPr lang="nl-NL" altLang="en-US" sz="2000" dirty="0">
                <a:solidFill>
                  <a:prstClr val="black"/>
                </a:solidFill>
                <a:latin typeface="Verdana" pitchFamily="34" charset="0"/>
                <a:cs typeface="Arial" charset="0"/>
              </a:rPr>
              <a:t> is voorzien </a:t>
            </a:r>
            <a:r>
              <a:rPr lang="nl-NL" altLang="en-US" sz="2000" dirty="0" smtClean="0">
                <a:solidFill>
                  <a:prstClr val="black"/>
                </a:solidFill>
                <a:latin typeface="Verdana" pitchFamily="34" charset="0"/>
                <a:cs typeface="Arial" charset="0"/>
              </a:rPr>
              <a:t>van </a:t>
            </a:r>
            <a:r>
              <a:rPr lang="nl-NL" altLang="en-US" sz="2000" dirty="0">
                <a:solidFill>
                  <a:prstClr val="black"/>
                </a:solidFill>
                <a:latin typeface="Verdana" pitchFamily="34" charset="0"/>
                <a:cs typeface="Arial" charset="0"/>
              </a:rPr>
              <a:t>mogelijkheden (certificaten) om zich via internet op een internationaal aanvaarde en beveiligde wijze te identificeren en toestemming te geven (digitale handtekening</a:t>
            </a:r>
            <a:r>
              <a:rPr lang="nl-NL" altLang="en-US" sz="2000" dirty="0" smtClean="0">
                <a:solidFill>
                  <a:prstClr val="black"/>
                </a:solidFill>
                <a:latin typeface="Verdana" pitchFamily="34" charset="0"/>
                <a:cs typeface="Arial" charset="0"/>
              </a:rPr>
              <a:t>), </a:t>
            </a:r>
            <a:r>
              <a:rPr lang="nl-NL" altLang="en-US" sz="2000" dirty="0">
                <a:solidFill>
                  <a:prstClr val="black"/>
                </a:solidFill>
                <a:latin typeface="Verdana" pitchFamily="34" charset="0"/>
                <a:cs typeface="Arial" charset="0"/>
              </a:rPr>
              <a:t/>
            </a:r>
            <a:br>
              <a:rPr lang="nl-NL" altLang="en-US" sz="2000" dirty="0">
                <a:solidFill>
                  <a:prstClr val="black"/>
                </a:solidFill>
                <a:latin typeface="Verdana" pitchFamily="34" charset="0"/>
                <a:cs typeface="Arial" charset="0"/>
              </a:rPr>
            </a:br>
            <a:r>
              <a:rPr lang="nl-NL" altLang="en-US" sz="1000" dirty="0">
                <a:solidFill>
                  <a:prstClr val="black"/>
                </a:solidFill>
                <a:latin typeface="Verdana" pitchFamily="34" charset="0"/>
                <a:cs typeface="Arial" charset="0"/>
              </a:rPr>
              <a:t/>
            </a:r>
            <a:br>
              <a:rPr lang="nl-NL" altLang="en-US" sz="1000" dirty="0">
                <a:solidFill>
                  <a:prstClr val="black"/>
                </a:solidFill>
                <a:latin typeface="Verdana" pitchFamily="34" charset="0"/>
                <a:cs typeface="Arial" charset="0"/>
              </a:rPr>
            </a:br>
            <a:r>
              <a:rPr lang="nl-NL" altLang="en-US" sz="2000" b="1" dirty="0">
                <a:solidFill>
                  <a:prstClr val="black"/>
                </a:solidFill>
                <a:latin typeface="Verdana" pitchFamily="34" charset="0"/>
                <a:cs typeface="Arial" charset="0"/>
              </a:rPr>
              <a:t>Als U een </a:t>
            </a:r>
            <a:r>
              <a:rPr lang="nl-NL" altLang="en-US" sz="2000" b="1" dirty="0" err="1">
                <a:solidFill>
                  <a:prstClr val="black"/>
                </a:solidFill>
                <a:latin typeface="Verdana" pitchFamily="34" charset="0"/>
                <a:cs typeface="Arial" charset="0"/>
              </a:rPr>
              <a:t>eID</a:t>
            </a:r>
            <a:r>
              <a:rPr lang="nl-NL" altLang="en-US" sz="2000" b="1" dirty="0">
                <a:solidFill>
                  <a:prstClr val="black"/>
                </a:solidFill>
                <a:latin typeface="Verdana" pitchFamily="34" charset="0"/>
                <a:cs typeface="Arial" charset="0"/>
              </a:rPr>
              <a:t> aanvraagt bij onze diensten in Bangkok, </a:t>
            </a:r>
            <a:r>
              <a:rPr lang="nl-NL" altLang="en-US" sz="2000" b="1" dirty="0" smtClean="0">
                <a:solidFill>
                  <a:prstClr val="black"/>
                </a:solidFill>
                <a:latin typeface="Verdana" pitchFamily="34" charset="0"/>
                <a:cs typeface="Arial" charset="0"/>
              </a:rPr>
              <a:t>worden </a:t>
            </a:r>
            <a:r>
              <a:rPr lang="nl-NL" altLang="en-US" sz="2000" b="1" dirty="0">
                <a:solidFill>
                  <a:prstClr val="black"/>
                </a:solidFill>
                <a:latin typeface="Verdana" pitchFamily="34" charset="0"/>
                <a:cs typeface="Arial" charset="0"/>
              </a:rPr>
              <a:t>deze functies </a:t>
            </a:r>
            <a:r>
              <a:rPr lang="nl-NL" altLang="en-US" sz="2000" b="1" dirty="0" smtClean="0">
                <a:solidFill>
                  <a:prstClr val="black"/>
                </a:solidFill>
                <a:latin typeface="Verdana" pitchFamily="34" charset="0"/>
                <a:cs typeface="Arial" charset="0"/>
              </a:rPr>
              <a:t>geactiveerd.</a:t>
            </a:r>
          </a:p>
          <a:p>
            <a:pPr marL="0" indent="0" algn="just">
              <a:buNone/>
            </a:pPr>
            <a:endParaRPr lang="nl-NL" altLang="en-US" sz="2000" dirty="0" smtClean="0">
              <a:solidFill>
                <a:prstClr val="black"/>
              </a:solidFill>
              <a:latin typeface="Verdana" pitchFamily="34" charset="0"/>
              <a:ea typeface="+mj-ea"/>
              <a:cs typeface="+mj-cs"/>
            </a:endParaRPr>
          </a:p>
          <a:p>
            <a:pPr marL="0" indent="0" algn="just">
              <a:buNone/>
            </a:pPr>
            <a:r>
              <a:rPr lang="nl-NL" altLang="en-US" sz="2000" dirty="0" smtClean="0">
                <a:solidFill>
                  <a:prstClr val="black"/>
                </a:solidFill>
                <a:latin typeface="Verdana" pitchFamily="34" charset="0"/>
                <a:ea typeface="+mj-ea"/>
                <a:cs typeface="+mj-cs"/>
              </a:rPr>
              <a:t>U </a:t>
            </a:r>
            <a:r>
              <a:rPr lang="nl-NL" altLang="en-US" sz="2000" dirty="0">
                <a:solidFill>
                  <a:prstClr val="black"/>
                </a:solidFill>
                <a:latin typeface="Verdana" pitchFamily="34" charset="0"/>
                <a:ea typeface="+mj-ea"/>
                <a:cs typeface="+mj-cs"/>
              </a:rPr>
              <a:t>dient hiervoor wel zelf langs te gaan en de </a:t>
            </a:r>
            <a:r>
              <a:rPr lang="nl-NL" altLang="en-US" sz="2000" dirty="0" smtClean="0">
                <a:solidFill>
                  <a:prstClr val="black"/>
                </a:solidFill>
                <a:latin typeface="Verdana" pitchFamily="34" charset="0"/>
                <a:ea typeface="+mj-ea"/>
                <a:cs typeface="+mj-cs"/>
              </a:rPr>
              <a:t>PIN/PUK-codes </a:t>
            </a:r>
            <a:r>
              <a:rPr lang="nl-NL" altLang="en-US" sz="2000" dirty="0">
                <a:solidFill>
                  <a:prstClr val="black"/>
                </a:solidFill>
                <a:latin typeface="Verdana" pitchFamily="34" charset="0"/>
                <a:ea typeface="+mj-ea"/>
                <a:cs typeface="+mj-cs"/>
              </a:rPr>
              <a:t>van uw </a:t>
            </a:r>
            <a:r>
              <a:rPr lang="nl-NL" altLang="en-US" sz="2000" dirty="0" err="1" smtClean="0">
                <a:solidFill>
                  <a:prstClr val="black"/>
                </a:solidFill>
                <a:latin typeface="Verdana" pitchFamily="34" charset="0"/>
                <a:ea typeface="+mj-ea"/>
                <a:cs typeface="+mj-cs"/>
              </a:rPr>
              <a:t>eID</a:t>
            </a:r>
            <a:r>
              <a:rPr lang="nl-NL" altLang="en-US" sz="2000" dirty="0">
                <a:solidFill>
                  <a:prstClr val="black"/>
                </a:solidFill>
                <a:latin typeface="Verdana" pitchFamily="34" charset="0"/>
                <a:ea typeface="+mj-ea"/>
                <a:cs typeface="+mj-cs"/>
              </a:rPr>
              <a:t> </a:t>
            </a:r>
            <a:r>
              <a:rPr lang="nl-NL" altLang="en-US" sz="2000" dirty="0" smtClean="0">
                <a:solidFill>
                  <a:prstClr val="black"/>
                </a:solidFill>
                <a:latin typeface="Verdana" pitchFamily="34" charset="0"/>
                <a:ea typeface="+mj-ea"/>
                <a:cs typeface="+mj-cs"/>
              </a:rPr>
              <a:t>mee te brengen (vanaf 13 uur). </a:t>
            </a:r>
          </a:p>
          <a:p>
            <a:pPr marL="0" indent="0" algn="just">
              <a:buNone/>
            </a:pP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endParaRPr lang="nl-NL" sz="2000" b="1" dirty="0">
              <a:solidFill>
                <a:prstClr val="black"/>
              </a:solidFill>
              <a:latin typeface="Verdana" pitchFamily="34" charset="0"/>
              <a:cs typeface="Arial" charset="0"/>
            </a:endParaRPr>
          </a:p>
          <a:p>
            <a:pPr marL="0" indent="0">
              <a:buNone/>
            </a:pP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1180343" cy="11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993704"/>
            <a:ext cx="3024336"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94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03648" y="260648"/>
            <a:ext cx="8229600" cy="1143000"/>
          </a:xfrm>
        </p:spPr>
        <p:txBody>
          <a:bodyPr>
            <a:normAutofit fontScale="90000"/>
          </a:bodyPr>
          <a:lstStyle/>
          <a:p>
            <a:pPr algn="l" fontAlgn="t">
              <a:spcBef>
                <a:spcPts val="0"/>
              </a:spcBef>
            </a:pPr>
            <a:r>
              <a:rPr lang="en-US" sz="2800" b="0" i="0" u="none" strike="noStrike" dirty="0" smtClean="0">
                <a:effectLst/>
                <a:latin typeface="Arial"/>
              </a:rPr>
              <a:t/>
            </a:r>
            <a:br>
              <a:rPr lang="en-US" sz="2800" b="0" i="0" u="none" strike="noStrike" dirty="0" smtClean="0">
                <a:effectLst/>
                <a:latin typeface="Arial"/>
              </a:rPr>
            </a:br>
            <a:r>
              <a:rPr lang="fr-BE" altLang="en-US" sz="2800" dirty="0" err="1">
                <a:solidFill>
                  <a:prstClr val="black"/>
                </a:solidFill>
                <a:latin typeface="Verdana" pitchFamily="34" charset="0"/>
              </a:rPr>
              <a:t>Wie</a:t>
            </a:r>
            <a:r>
              <a:rPr lang="fr-BE" altLang="en-US" sz="2800" dirty="0">
                <a:solidFill>
                  <a:prstClr val="black"/>
                </a:solidFill>
                <a:latin typeface="Verdana" pitchFamily="34" charset="0"/>
              </a:rPr>
              <a:t> kan </a:t>
            </a:r>
            <a:r>
              <a:rPr lang="fr-BE" altLang="en-US" sz="2800" dirty="0" err="1">
                <a:solidFill>
                  <a:prstClr val="black"/>
                </a:solidFill>
                <a:latin typeface="Verdana" pitchFamily="34" charset="0"/>
              </a:rPr>
              <a:t>een</a:t>
            </a:r>
            <a:r>
              <a:rPr lang="fr-BE" altLang="en-US" sz="2800" dirty="0">
                <a:solidFill>
                  <a:prstClr val="black"/>
                </a:solidFill>
                <a:latin typeface="Verdana" pitchFamily="34" charset="0"/>
              </a:rPr>
              <a:t> </a:t>
            </a:r>
            <a:r>
              <a:rPr lang="fr-BE" altLang="en-US" sz="2800" dirty="0" err="1">
                <a:solidFill>
                  <a:prstClr val="black"/>
                </a:solidFill>
                <a:latin typeface="Verdana" pitchFamily="34" charset="0"/>
              </a:rPr>
              <a:t>eID</a:t>
            </a:r>
            <a:r>
              <a:rPr lang="fr-BE" altLang="en-US" sz="2800" dirty="0">
                <a:solidFill>
                  <a:prstClr val="black"/>
                </a:solidFill>
                <a:latin typeface="Verdana" pitchFamily="34" charset="0"/>
              </a:rPr>
              <a:t> </a:t>
            </a:r>
            <a:r>
              <a:rPr lang="fr-BE" altLang="en-US" sz="2800" dirty="0" err="1" smtClean="0">
                <a:solidFill>
                  <a:prstClr val="black"/>
                </a:solidFill>
                <a:latin typeface="Verdana" pitchFamily="34" charset="0"/>
              </a:rPr>
              <a:t>aanvragen</a:t>
            </a:r>
            <a:r>
              <a:rPr lang="fr-BE" altLang="en-US" sz="2800" dirty="0" smtClean="0">
                <a:solidFill>
                  <a:prstClr val="black"/>
                </a:solidFill>
                <a:latin typeface="Verdana" pitchFamily="34" charset="0"/>
              </a:rPr>
              <a:t>? En </a:t>
            </a:r>
            <a:r>
              <a:rPr lang="fr-BE" altLang="en-US" sz="2800" dirty="0" err="1" smtClean="0">
                <a:solidFill>
                  <a:prstClr val="black"/>
                </a:solidFill>
                <a:latin typeface="Verdana" pitchFamily="34" charset="0"/>
              </a:rPr>
              <a:t>hoe</a:t>
            </a:r>
            <a:r>
              <a:rPr lang="fr-BE" altLang="en-US" sz="2800" dirty="0" smtClean="0">
                <a:solidFill>
                  <a:prstClr val="black"/>
                </a:solidFill>
                <a:latin typeface="Verdana" pitchFamily="34" charset="0"/>
              </a:rPr>
              <a:t>?</a:t>
            </a: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457200" y="1600200"/>
            <a:ext cx="8229600" cy="4853136"/>
          </a:xfrm>
        </p:spPr>
        <p:txBody>
          <a:bodyPr>
            <a:normAutofit lnSpcReduction="10000"/>
          </a:bodyPr>
          <a:lstStyle/>
          <a:p>
            <a:pPr lvl="0" eaLnBrk="0" fontAlgn="base" hangingPunct="0">
              <a:spcAft>
                <a:spcPct val="0"/>
              </a:spcAft>
              <a:buFont typeface="Arial" charset="0"/>
              <a:buChar char="•"/>
              <a:defRPr/>
            </a:pPr>
            <a:r>
              <a:rPr lang="nl-NL" altLang="en-US" sz="2000" dirty="0">
                <a:solidFill>
                  <a:prstClr val="black"/>
                </a:solidFill>
                <a:latin typeface="Verdana" pitchFamily="34" charset="0"/>
                <a:ea typeface="+mj-ea"/>
                <a:cs typeface="+mj-cs"/>
              </a:rPr>
              <a:t>A</a:t>
            </a:r>
            <a:r>
              <a:rPr lang="nl-NL" altLang="en-US" sz="2000" dirty="0" smtClean="0">
                <a:solidFill>
                  <a:prstClr val="black"/>
                </a:solidFill>
                <a:latin typeface="Verdana" pitchFamily="34" charset="0"/>
                <a:ea typeface="+mj-ea"/>
                <a:cs typeface="+mj-cs"/>
              </a:rPr>
              <a:t>lle </a:t>
            </a:r>
            <a:r>
              <a:rPr lang="nl-NL" altLang="en-US" sz="2000" dirty="0">
                <a:solidFill>
                  <a:prstClr val="black"/>
                </a:solidFill>
                <a:latin typeface="Verdana" pitchFamily="34" charset="0"/>
                <a:ea typeface="+mj-ea"/>
                <a:cs typeface="+mj-cs"/>
              </a:rPr>
              <a:t>Belgen ouder dan 12 jaar, ingeschreven in het bevolkingsregister van de post en met hun hoofdverblijfplaats in het rechtsgebied van de Ambassade</a:t>
            </a:r>
            <a:r>
              <a:rPr lang="nl-NL" altLang="en-US" sz="2000" dirty="0" smtClean="0">
                <a:solidFill>
                  <a:prstClr val="black"/>
                </a:solidFill>
                <a:latin typeface="Verdana" pitchFamily="34" charset="0"/>
                <a:ea typeface="+mj-ea"/>
                <a:cs typeface="+mj-cs"/>
              </a:rPr>
              <a:t>.</a:t>
            </a:r>
          </a:p>
          <a:p>
            <a:pPr marL="0" lvl="0" indent="0" eaLnBrk="0" fontAlgn="base" hangingPunct="0">
              <a:spcAft>
                <a:spcPct val="0"/>
              </a:spcAft>
              <a:buNone/>
              <a:defRPr/>
            </a:pPr>
            <a:endParaRPr lang="nl-NL" altLang="en-US" sz="2000" dirty="0" smtClean="0">
              <a:solidFill>
                <a:prstClr val="black"/>
              </a:solidFill>
              <a:latin typeface="Verdana" pitchFamily="34" charset="0"/>
              <a:ea typeface="+mj-ea"/>
              <a:cs typeface="+mj-cs"/>
            </a:endParaRPr>
          </a:p>
          <a:p>
            <a:pPr lvl="0" eaLnBrk="0" fontAlgn="base" hangingPunct="0">
              <a:spcAft>
                <a:spcPct val="0"/>
              </a:spcAft>
              <a:buFont typeface="Arial" charset="0"/>
              <a:buChar char="•"/>
              <a:defRPr/>
            </a:pPr>
            <a:r>
              <a:rPr lang="en-US" altLang="en-US" sz="2000" dirty="0" smtClean="0">
                <a:solidFill>
                  <a:prstClr val="black"/>
                </a:solidFill>
                <a:latin typeface="Verdana" pitchFamily="34" charset="0"/>
              </a:rPr>
              <a:t>De </a:t>
            </a:r>
            <a:r>
              <a:rPr lang="en-US" altLang="en-US" sz="2000" dirty="0" err="1">
                <a:solidFill>
                  <a:prstClr val="black"/>
                </a:solidFill>
                <a:latin typeface="Verdana" pitchFamily="34" charset="0"/>
              </a:rPr>
              <a:t>aanvrager</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meldt</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zich</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aan</a:t>
            </a:r>
            <a:r>
              <a:rPr lang="en-US" altLang="en-US" sz="2000" dirty="0">
                <a:solidFill>
                  <a:prstClr val="black"/>
                </a:solidFill>
                <a:latin typeface="Verdana" pitchFamily="34" charset="0"/>
              </a:rPr>
              <a:t> in de </a:t>
            </a:r>
            <a:r>
              <a:rPr lang="en-US" altLang="en-US" sz="2000" dirty="0" err="1">
                <a:solidFill>
                  <a:prstClr val="black"/>
                </a:solidFill>
                <a:latin typeface="Verdana" pitchFamily="34" charset="0"/>
              </a:rPr>
              <a:t>diplomatieke</a:t>
            </a:r>
            <a:r>
              <a:rPr lang="en-US" altLang="en-US" sz="2000" dirty="0">
                <a:solidFill>
                  <a:prstClr val="black"/>
                </a:solidFill>
                <a:latin typeface="Verdana" pitchFamily="34" charset="0"/>
              </a:rPr>
              <a:t> post (</a:t>
            </a:r>
            <a:r>
              <a:rPr lang="en-US" altLang="en-US" sz="2000" dirty="0" err="1">
                <a:solidFill>
                  <a:prstClr val="black"/>
                </a:solidFill>
                <a:latin typeface="Verdana" pitchFamily="34" charset="0"/>
              </a:rPr>
              <a:t>waar</a:t>
            </a:r>
            <a:r>
              <a:rPr lang="en-US" altLang="en-US" sz="2000" dirty="0">
                <a:solidFill>
                  <a:prstClr val="black"/>
                </a:solidFill>
                <a:latin typeface="Verdana" pitchFamily="34" charset="0"/>
              </a:rPr>
              <a:t> de </a:t>
            </a:r>
            <a:r>
              <a:rPr lang="en-US" altLang="en-US" sz="2000" dirty="0" err="1">
                <a:solidFill>
                  <a:prstClr val="black"/>
                </a:solidFill>
                <a:latin typeface="Verdana" pitchFamily="34" charset="0"/>
              </a:rPr>
              <a:t>aanvrager</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ingeschreven</a:t>
            </a:r>
            <a:r>
              <a:rPr lang="en-US" altLang="en-US" sz="2000" dirty="0">
                <a:solidFill>
                  <a:prstClr val="black"/>
                </a:solidFill>
                <a:latin typeface="Verdana" pitchFamily="34" charset="0"/>
              </a:rPr>
              <a:t> is</a:t>
            </a:r>
            <a:r>
              <a:rPr lang="en-US" altLang="en-US" sz="2000" dirty="0" smtClean="0">
                <a:solidFill>
                  <a:prstClr val="black"/>
                </a:solidFill>
                <a:latin typeface="Verdana" pitchFamily="34" charset="0"/>
              </a:rPr>
              <a:t>)</a:t>
            </a:r>
          </a:p>
          <a:p>
            <a:pPr marL="0" lvl="0" indent="0" eaLnBrk="0" fontAlgn="base" hangingPunct="0">
              <a:spcAft>
                <a:spcPct val="0"/>
              </a:spcAft>
              <a:buNone/>
              <a:defRPr/>
            </a:pPr>
            <a:endParaRPr lang="en-US" altLang="en-US" sz="2000" dirty="0">
              <a:solidFill>
                <a:prstClr val="black"/>
              </a:solidFill>
              <a:latin typeface="Verdana" pitchFamily="34" charset="0"/>
            </a:endParaRPr>
          </a:p>
          <a:p>
            <a:pPr lvl="0" eaLnBrk="0" fontAlgn="base" hangingPunct="0">
              <a:spcAft>
                <a:spcPct val="0"/>
              </a:spcAft>
              <a:buFont typeface="Arial" charset="0"/>
              <a:buChar char="•"/>
              <a:defRPr/>
            </a:pPr>
            <a:r>
              <a:rPr lang="en-US" altLang="en-US" sz="2000" dirty="0">
                <a:solidFill>
                  <a:prstClr val="black"/>
                </a:solidFill>
                <a:latin typeface="Verdana" pitchFamily="34" charset="0"/>
              </a:rPr>
              <a:t>De </a:t>
            </a:r>
            <a:r>
              <a:rPr lang="en-US" altLang="en-US" sz="2000" dirty="0" err="1">
                <a:solidFill>
                  <a:prstClr val="black"/>
                </a:solidFill>
                <a:latin typeface="Verdana" pitchFamily="34" charset="0"/>
              </a:rPr>
              <a:t>aanvraag</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kan</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ook</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schriftelijk</a:t>
            </a:r>
            <a:r>
              <a:rPr lang="en-US" altLang="en-US" sz="2000" dirty="0">
                <a:solidFill>
                  <a:prstClr val="black"/>
                </a:solidFill>
                <a:latin typeface="Verdana" pitchFamily="34" charset="0"/>
              </a:rPr>
              <a:t> </a:t>
            </a:r>
            <a:r>
              <a:rPr lang="en-US" altLang="en-US" sz="2000" dirty="0" err="1" smtClean="0">
                <a:solidFill>
                  <a:prstClr val="black"/>
                </a:solidFill>
                <a:latin typeface="Verdana" pitchFamily="34" charset="0"/>
              </a:rPr>
              <a:t>gebeuren</a:t>
            </a:r>
            <a:r>
              <a:rPr lang="en-US" altLang="en-US" sz="2000" dirty="0" smtClean="0">
                <a:solidFill>
                  <a:prstClr val="black"/>
                </a:solidFill>
                <a:latin typeface="Verdana" pitchFamily="34" charset="0"/>
              </a:rPr>
              <a:t>.</a:t>
            </a:r>
          </a:p>
          <a:p>
            <a:pPr lvl="0" eaLnBrk="0" fontAlgn="base" hangingPunct="0">
              <a:spcAft>
                <a:spcPct val="0"/>
              </a:spcAft>
              <a:buFont typeface="Arial" charset="0"/>
              <a:buChar char="•"/>
              <a:defRPr/>
            </a:pPr>
            <a:endParaRPr lang="en-US" altLang="en-US" sz="2000" dirty="0">
              <a:solidFill>
                <a:prstClr val="black"/>
              </a:solidFill>
              <a:latin typeface="Verdana" pitchFamily="34" charset="0"/>
            </a:endParaRPr>
          </a:p>
          <a:p>
            <a:pPr lvl="0" eaLnBrk="0" fontAlgn="base" hangingPunct="0">
              <a:spcAft>
                <a:spcPct val="0"/>
              </a:spcAft>
              <a:buFont typeface="Arial" charset="0"/>
              <a:buChar char="•"/>
              <a:defRPr/>
            </a:pPr>
            <a:r>
              <a:rPr lang="nl-NL" altLang="en-US" sz="2000" dirty="0" smtClean="0">
                <a:solidFill>
                  <a:prstClr val="black"/>
                </a:solidFill>
                <a:latin typeface="Verdana" pitchFamily="34" charset="0"/>
              </a:rPr>
              <a:t>Volgens </a:t>
            </a:r>
            <a:r>
              <a:rPr lang="nl-NL" altLang="en-US" sz="2000" dirty="0">
                <a:solidFill>
                  <a:prstClr val="black"/>
                </a:solidFill>
                <a:latin typeface="Verdana" pitchFamily="34" charset="0"/>
              </a:rPr>
              <a:t>de instructies die zich op onze website </a:t>
            </a:r>
            <a:r>
              <a:rPr lang="nl-NL" altLang="en-US" sz="2000" dirty="0" err="1" smtClean="0">
                <a:solidFill>
                  <a:prstClr val="black"/>
                </a:solidFill>
                <a:latin typeface="Verdana" pitchFamily="34" charset="0"/>
              </a:rPr>
              <a:t>bevinden:</a:t>
            </a:r>
            <a:r>
              <a:rPr lang="nl-NL" altLang="en-US" sz="2000" dirty="0" err="1" smtClean="0">
                <a:solidFill>
                  <a:prstClr val="black"/>
                </a:solidFill>
                <a:latin typeface="Verdana" pitchFamily="34" charset="0"/>
                <a:hlinkClick r:id="rId2"/>
              </a:rPr>
              <a:t>www.diplomatie.belgium.be</a:t>
            </a:r>
            <a:r>
              <a:rPr lang="nl-NL" altLang="en-US" sz="2000" dirty="0" smtClean="0">
                <a:solidFill>
                  <a:prstClr val="black"/>
                </a:solidFill>
                <a:latin typeface="Verdana" pitchFamily="34" charset="0"/>
                <a:hlinkClick r:id="rId2"/>
              </a:rPr>
              <a:t>/</a:t>
            </a:r>
            <a:r>
              <a:rPr lang="nl-NL" altLang="en-US" sz="2000" dirty="0" err="1" smtClean="0">
                <a:solidFill>
                  <a:prstClr val="black"/>
                </a:solidFill>
                <a:latin typeface="Verdana" pitchFamily="34" charset="0"/>
                <a:hlinkClick r:id="rId2"/>
              </a:rPr>
              <a:t>thailand</a:t>
            </a:r>
            <a:endParaRPr lang="nl-NL" altLang="en-US" sz="2000" dirty="0">
              <a:solidFill>
                <a:prstClr val="black"/>
              </a:solidFill>
              <a:latin typeface="Verdana" pitchFamily="34" charset="0"/>
            </a:endParaRPr>
          </a:p>
          <a:p>
            <a:pPr lvl="0" eaLnBrk="0" fontAlgn="base" hangingPunct="0">
              <a:spcAft>
                <a:spcPct val="0"/>
              </a:spcAft>
              <a:buFont typeface="Arial" charset="0"/>
              <a:buChar char="•"/>
              <a:defRPr/>
            </a:pPr>
            <a:endParaRPr lang="nl-NL" sz="2000" dirty="0" smtClean="0">
              <a:solidFill>
                <a:prstClr val="black"/>
              </a:solidFill>
              <a:latin typeface="Verdana" pitchFamily="34" charset="0"/>
            </a:endParaRPr>
          </a:p>
          <a:p>
            <a:pPr lvl="0" eaLnBrk="0" fontAlgn="base" hangingPunct="0">
              <a:spcAft>
                <a:spcPct val="0"/>
              </a:spcAft>
              <a:buFont typeface="Arial" charset="0"/>
              <a:buChar char="•"/>
              <a:defRPr/>
            </a:pPr>
            <a:r>
              <a:rPr lang="nl-NL" sz="2000" dirty="0" smtClean="0">
                <a:solidFill>
                  <a:prstClr val="black"/>
                </a:solidFill>
                <a:latin typeface="Verdana" pitchFamily="34" charset="0"/>
              </a:rPr>
              <a:t>Tarieven: </a:t>
            </a:r>
          </a:p>
          <a:p>
            <a:pPr lvl="1" eaLnBrk="0" fontAlgn="base" hangingPunct="0">
              <a:spcAft>
                <a:spcPct val="0"/>
              </a:spcAft>
              <a:buFont typeface="Arial" charset="0"/>
              <a:buChar char="•"/>
              <a:defRPr/>
            </a:pPr>
            <a:r>
              <a:rPr lang="fr-FR" sz="1600" dirty="0" err="1" smtClean="0">
                <a:solidFill>
                  <a:srgbClr val="000000"/>
                </a:solidFill>
              </a:rPr>
              <a:t>Belgische</a:t>
            </a:r>
            <a:r>
              <a:rPr lang="fr-FR" sz="1600" dirty="0" smtClean="0">
                <a:solidFill>
                  <a:srgbClr val="000000"/>
                </a:solidFill>
              </a:rPr>
              <a:t> </a:t>
            </a:r>
            <a:r>
              <a:rPr lang="fr-FR" sz="1600" dirty="0" err="1" smtClean="0">
                <a:solidFill>
                  <a:srgbClr val="000000"/>
                </a:solidFill>
              </a:rPr>
              <a:t>elektronische</a:t>
            </a:r>
            <a:r>
              <a:rPr lang="fr-FR" sz="1600" dirty="0" smtClean="0">
                <a:solidFill>
                  <a:srgbClr val="000000"/>
                </a:solidFill>
              </a:rPr>
              <a:t> </a:t>
            </a:r>
            <a:r>
              <a:rPr lang="fr-FR" sz="1600" dirty="0" err="1">
                <a:solidFill>
                  <a:srgbClr val="000000"/>
                </a:solidFill>
              </a:rPr>
              <a:t>identiteitskaart</a:t>
            </a:r>
            <a:r>
              <a:rPr lang="fr-FR" sz="1600" dirty="0">
                <a:solidFill>
                  <a:srgbClr val="000000"/>
                </a:solidFill>
              </a:rPr>
              <a:t>	</a:t>
            </a:r>
            <a:r>
              <a:rPr lang="en-US" sz="1600" dirty="0" smtClean="0">
                <a:solidFill>
                  <a:srgbClr val="000000"/>
                </a:solidFill>
              </a:rPr>
              <a:t>€</a:t>
            </a:r>
            <a:r>
              <a:rPr lang="en-US" sz="1600" dirty="0">
                <a:solidFill>
                  <a:srgbClr val="000000"/>
                </a:solidFill>
              </a:rPr>
              <a:t>20    </a:t>
            </a:r>
            <a:r>
              <a:rPr lang="en-US" sz="1600" i="1" dirty="0">
                <a:solidFill>
                  <a:srgbClr val="000000"/>
                </a:solidFill>
              </a:rPr>
              <a:t>700 </a:t>
            </a:r>
            <a:r>
              <a:rPr lang="en-US" sz="1600" i="1" dirty="0" smtClean="0">
                <a:solidFill>
                  <a:srgbClr val="000000"/>
                </a:solidFill>
              </a:rPr>
              <a:t>Baht</a:t>
            </a:r>
          </a:p>
          <a:p>
            <a:pPr lvl="1" eaLnBrk="0" fontAlgn="base" hangingPunct="0">
              <a:spcAft>
                <a:spcPct val="0"/>
              </a:spcAft>
              <a:buFont typeface="Arial" charset="0"/>
              <a:buChar char="•"/>
              <a:defRPr/>
            </a:pPr>
            <a:r>
              <a:rPr lang="fr-BE" sz="1600" dirty="0" smtClean="0">
                <a:solidFill>
                  <a:srgbClr val="000000"/>
                </a:solidFill>
              </a:rPr>
              <a:t>Kids </a:t>
            </a:r>
            <a:r>
              <a:rPr lang="fr-BE" sz="1600" dirty="0">
                <a:solidFill>
                  <a:srgbClr val="000000"/>
                </a:solidFill>
              </a:rPr>
              <a:t>ID			</a:t>
            </a:r>
            <a:r>
              <a:rPr lang="fr-BE" sz="1600" dirty="0" smtClean="0">
                <a:solidFill>
                  <a:srgbClr val="000000"/>
                </a:solidFill>
              </a:rPr>
              <a:t>	</a:t>
            </a:r>
            <a:r>
              <a:rPr lang="en-US" sz="1600" dirty="0" smtClean="0">
                <a:solidFill>
                  <a:srgbClr val="000000"/>
                </a:solidFill>
              </a:rPr>
              <a:t>€</a:t>
            </a:r>
            <a:r>
              <a:rPr lang="en-US" sz="1600" dirty="0">
                <a:solidFill>
                  <a:srgbClr val="000000"/>
                </a:solidFill>
              </a:rPr>
              <a:t>10    </a:t>
            </a:r>
            <a:r>
              <a:rPr lang="en-US" sz="1600" i="1" dirty="0">
                <a:solidFill>
                  <a:srgbClr val="000000"/>
                </a:solidFill>
              </a:rPr>
              <a:t>350 Baht</a:t>
            </a:r>
          </a:p>
          <a:p>
            <a:pPr lvl="0" eaLnBrk="0" fontAlgn="base" hangingPunct="0">
              <a:spcAft>
                <a:spcPct val="0"/>
              </a:spcAft>
              <a:buFont typeface="Arial" charset="0"/>
              <a:buChar char="•"/>
              <a:defRPr/>
            </a:pPr>
            <a:endParaRPr lang="nl-NL" altLang="en-US" sz="2000" dirty="0">
              <a:solidFill>
                <a:prstClr val="black"/>
              </a:solidFill>
              <a:latin typeface="Verdana" pitchFamily="34" charset="0"/>
            </a:endParaRPr>
          </a:p>
          <a:p>
            <a:pPr marL="0" indent="0">
              <a:buNone/>
            </a:pPr>
            <a:endParaRPr lang="fr-BE" sz="2000" dirty="0" smtClean="0"/>
          </a:p>
          <a:p>
            <a:pPr marL="0" indent="0">
              <a:buNone/>
            </a:pP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55765"/>
            <a:ext cx="1180343" cy="11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96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125644" y="260648"/>
            <a:ext cx="8229600" cy="1143000"/>
          </a:xfrm>
        </p:spPr>
        <p:txBody>
          <a:bodyPr>
            <a:normAutofit fontScale="90000"/>
          </a:bodyPr>
          <a:lstStyle/>
          <a:p>
            <a:pPr algn="l" fontAlgn="t">
              <a:spcBef>
                <a:spcPts val="0"/>
              </a:spcBef>
            </a:pPr>
            <a:r>
              <a:rPr lang="en-US" sz="2800" b="0" i="0" u="none" strike="noStrike" dirty="0" smtClean="0">
                <a:effectLst/>
                <a:latin typeface="Arial"/>
              </a:rPr>
              <a:t/>
            </a:r>
            <a:br>
              <a:rPr lang="en-US" sz="2800" b="0" i="0" u="none" strike="noStrike" dirty="0" smtClean="0">
                <a:effectLst/>
                <a:latin typeface="Arial"/>
              </a:rPr>
            </a:br>
            <a:r>
              <a:rPr lang="nl-NL" sz="2800" dirty="0">
                <a:solidFill>
                  <a:prstClr val="black"/>
                </a:solidFill>
              </a:rPr>
              <a:t>De identiteitskaart voor kinderen onder de 12 jaar (Kids-ID)</a:t>
            </a:r>
            <a:r>
              <a:rPr lang="nl-NL" sz="2800" b="1" dirty="0">
                <a:solidFill>
                  <a:prstClr val="black"/>
                </a:solidFill>
              </a:rPr>
              <a:t/>
            </a:r>
            <a:br>
              <a:rPr lang="nl-NL" sz="2800" b="1" dirty="0">
                <a:solidFill>
                  <a:prstClr val="black"/>
                </a:solidFill>
              </a:rPr>
            </a:b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normAutofit/>
          </a:bodyPr>
          <a:lstStyle/>
          <a:p>
            <a:pPr algn="just" fontAlgn="base">
              <a:spcBef>
                <a:spcPct val="0"/>
              </a:spcBef>
              <a:spcAft>
                <a:spcPct val="0"/>
              </a:spcAft>
            </a:pPr>
            <a:r>
              <a:rPr lang="nl-NL" sz="1700" dirty="0" smtClean="0">
                <a:solidFill>
                  <a:prstClr val="black"/>
                </a:solidFill>
                <a:latin typeface="Verdana" pitchFamily="34" charset="0"/>
              </a:rPr>
              <a:t>Sinds 2015 </a:t>
            </a:r>
            <a:r>
              <a:rPr lang="nl-NL" sz="1700" dirty="0">
                <a:solidFill>
                  <a:prstClr val="black"/>
                </a:solidFill>
                <a:latin typeface="Verdana" pitchFamily="34" charset="0"/>
              </a:rPr>
              <a:t>kunnen Belgische </a:t>
            </a:r>
            <a:r>
              <a:rPr lang="nl-NL" sz="1700" dirty="0" smtClean="0">
                <a:solidFill>
                  <a:prstClr val="black"/>
                </a:solidFill>
                <a:latin typeface="Verdana" pitchFamily="34" charset="0"/>
              </a:rPr>
              <a:t>kinderen</a:t>
            </a:r>
            <a:r>
              <a:rPr lang="nl-NL" sz="1700" dirty="0">
                <a:solidFill>
                  <a:prstClr val="black"/>
                </a:solidFill>
                <a:latin typeface="Verdana" pitchFamily="34" charset="0"/>
              </a:rPr>
              <a:t> </a:t>
            </a:r>
            <a:r>
              <a:rPr lang="nl-NL" sz="1700" dirty="0" smtClean="0">
                <a:solidFill>
                  <a:prstClr val="black"/>
                </a:solidFill>
                <a:latin typeface="Verdana" pitchFamily="34" charset="0"/>
              </a:rPr>
              <a:t>&lt;12 </a:t>
            </a:r>
            <a:r>
              <a:rPr lang="nl-NL" sz="1700" dirty="0">
                <a:solidFill>
                  <a:prstClr val="black"/>
                </a:solidFill>
                <a:latin typeface="Verdana" pitchFamily="34" charset="0"/>
              </a:rPr>
              <a:t>die in het </a:t>
            </a:r>
            <a:r>
              <a:rPr lang="nl-NL" sz="1700" dirty="0" smtClean="0">
                <a:solidFill>
                  <a:prstClr val="black"/>
                </a:solidFill>
                <a:latin typeface="Verdana" pitchFamily="34" charset="0"/>
              </a:rPr>
              <a:t>buitenland </a:t>
            </a:r>
            <a:r>
              <a:rPr lang="nl-NL" sz="1700" dirty="0">
                <a:solidFill>
                  <a:prstClr val="black"/>
                </a:solidFill>
                <a:latin typeface="Verdana" pitchFamily="34" charset="0"/>
              </a:rPr>
              <a:t>wonen, een Kids-ID verkrijgen </a:t>
            </a:r>
            <a:r>
              <a:rPr lang="nl-NL" sz="1700" dirty="0" smtClean="0">
                <a:solidFill>
                  <a:prstClr val="black"/>
                </a:solidFill>
                <a:latin typeface="Verdana" pitchFamily="34" charset="0"/>
              </a:rPr>
              <a:t>bij </a:t>
            </a:r>
            <a:r>
              <a:rPr lang="nl-NL" sz="1700" dirty="0">
                <a:solidFill>
                  <a:prstClr val="black"/>
                </a:solidFill>
                <a:latin typeface="Verdana" pitchFamily="34" charset="0"/>
              </a:rPr>
              <a:t>de Belgische beroepspost waar ze zijn </a:t>
            </a:r>
            <a:r>
              <a:rPr lang="nl-NL" sz="1700" dirty="0" smtClean="0">
                <a:solidFill>
                  <a:prstClr val="black"/>
                </a:solidFill>
                <a:latin typeface="Verdana" pitchFamily="34" charset="0"/>
              </a:rPr>
              <a:t>ingeschreven</a:t>
            </a:r>
            <a:r>
              <a:rPr lang="nl-NL" sz="1700" dirty="0">
                <a:solidFill>
                  <a:prstClr val="black"/>
                </a:solidFill>
                <a:latin typeface="Verdana" pitchFamily="34" charset="0"/>
              </a:rPr>
              <a:t>.</a:t>
            </a:r>
          </a:p>
          <a:p>
            <a:pPr marL="0" lvl="0" indent="0" fontAlgn="base">
              <a:spcBef>
                <a:spcPct val="0"/>
              </a:spcBef>
              <a:spcAft>
                <a:spcPct val="0"/>
              </a:spcAft>
              <a:buNone/>
            </a:pPr>
            <a:endParaRPr lang="nl-NL" sz="1700" b="1" dirty="0">
              <a:solidFill>
                <a:prstClr val="black"/>
              </a:solidFill>
              <a:latin typeface="Verdana" pitchFamily="34" charset="0"/>
            </a:endParaRPr>
          </a:p>
          <a:p>
            <a:pPr marL="0" lvl="0" indent="0" fontAlgn="base">
              <a:spcBef>
                <a:spcPct val="0"/>
              </a:spcBef>
              <a:spcAft>
                <a:spcPct val="0"/>
              </a:spcAft>
              <a:buNone/>
            </a:pPr>
            <a:r>
              <a:rPr lang="nl-NL" sz="1700" b="1" dirty="0" smtClean="0">
                <a:solidFill>
                  <a:prstClr val="black"/>
                </a:solidFill>
                <a:latin typeface="Verdana" pitchFamily="34" charset="0"/>
              </a:rPr>
              <a:t>Wat </a:t>
            </a:r>
            <a:r>
              <a:rPr lang="nl-NL" sz="1700" b="1" dirty="0">
                <a:solidFill>
                  <a:prstClr val="black"/>
                </a:solidFill>
                <a:latin typeface="Verdana" pitchFamily="34" charset="0"/>
              </a:rPr>
              <a:t>is de geldigheidsduur van een Kids-ID</a:t>
            </a:r>
            <a:r>
              <a:rPr lang="nl-NL" sz="1700" b="1" dirty="0" smtClean="0">
                <a:solidFill>
                  <a:prstClr val="black"/>
                </a:solidFill>
                <a:latin typeface="Verdana" pitchFamily="34" charset="0"/>
              </a:rPr>
              <a:t>?</a:t>
            </a:r>
          </a:p>
          <a:p>
            <a:pPr marL="0" lvl="0" indent="0" fontAlgn="base">
              <a:spcBef>
                <a:spcPct val="0"/>
              </a:spcBef>
              <a:spcAft>
                <a:spcPct val="0"/>
              </a:spcAft>
              <a:buNone/>
            </a:pPr>
            <a:endParaRPr lang="nl-NL" sz="1700" b="1" dirty="0">
              <a:solidFill>
                <a:prstClr val="black"/>
              </a:solidFill>
              <a:latin typeface="Verdana" pitchFamily="34" charset="0"/>
            </a:endParaRPr>
          </a:p>
          <a:p>
            <a:pPr algn="just" fontAlgn="base">
              <a:spcBef>
                <a:spcPct val="0"/>
              </a:spcBef>
              <a:spcAft>
                <a:spcPct val="0"/>
              </a:spcAft>
            </a:pPr>
            <a:r>
              <a:rPr lang="nl-NL" sz="1700" dirty="0" smtClean="0">
                <a:solidFill>
                  <a:prstClr val="black"/>
                </a:solidFill>
                <a:latin typeface="Verdana" pitchFamily="34" charset="0"/>
              </a:rPr>
              <a:t>3 jaar geldig</a:t>
            </a:r>
            <a:r>
              <a:rPr lang="nl-NL" sz="1700" dirty="0">
                <a:solidFill>
                  <a:prstClr val="black"/>
                </a:solidFill>
                <a:latin typeface="Verdana" pitchFamily="34" charset="0"/>
              </a:rPr>
              <a:t> </a:t>
            </a:r>
            <a:r>
              <a:rPr lang="nl-NL" sz="1700" dirty="0" smtClean="0">
                <a:solidFill>
                  <a:prstClr val="black"/>
                </a:solidFill>
                <a:latin typeface="Verdana" pitchFamily="34" charset="0"/>
              </a:rPr>
              <a:t>zelfs </a:t>
            </a:r>
            <a:r>
              <a:rPr lang="nl-NL" sz="1700" b="1" dirty="0">
                <a:solidFill>
                  <a:prstClr val="black"/>
                </a:solidFill>
                <a:latin typeface="Verdana" pitchFamily="34" charset="0"/>
              </a:rPr>
              <a:t>in geval van verhuis</a:t>
            </a:r>
            <a:r>
              <a:rPr lang="nl-NL" sz="1700" dirty="0">
                <a:solidFill>
                  <a:prstClr val="black"/>
                </a:solidFill>
                <a:latin typeface="Verdana" pitchFamily="34" charset="0"/>
              </a:rPr>
              <a:t> (naar een andere beroepspost of naar België). Ze verliest haar geldigheid:</a:t>
            </a:r>
          </a:p>
          <a:p>
            <a:pPr lvl="1" algn="just" fontAlgn="base">
              <a:spcBef>
                <a:spcPct val="0"/>
              </a:spcBef>
              <a:spcAft>
                <a:spcPct val="0"/>
              </a:spcAft>
              <a:buFont typeface="Courier New" panose="02070309020205020404" pitchFamily="49" charset="0"/>
              <a:buChar char="o"/>
            </a:pPr>
            <a:r>
              <a:rPr lang="nl-NL" sz="1700" dirty="0" smtClean="0">
                <a:solidFill>
                  <a:prstClr val="black"/>
                </a:solidFill>
                <a:latin typeface="Verdana" pitchFamily="34" charset="0"/>
              </a:rPr>
              <a:t>als </a:t>
            </a:r>
            <a:r>
              <a:rPr lang="nl-NL" sz="1700" dirty="0">
                <a:solidFill>
                  <a:prstClr val="black"/>
                </a:solidFill>
                <a:latin typeface="Verdana" pitchFamily="34" charset="0"/>
              </a:rPr>
              <a:t>ze wordt gemeld als verloren of </a:t>
            </a:r>
            <a:r>
              <a:rPr lang="nl-NL" sz="1700" dirty="0" smtClean="0">
                <a:solidFill>
                  <a:prstClr val="black"/>
                </a:solidFill>
                <a:latin typeface="Verdana" pitchFamily="34" charset="0"/>
              </a:rPr>
              <a:t>gestolen</a:t>
            </a:r>
            <a:endParaRPr lang="nl-NL" sz="1700" dirty="0">
              <a:solidFill>
                <a:prstClr val="black"/>
              </a:solidFill>
              <a:latin typeface="Verdana" pitchFamily="34" charset="0"/>
            </a:endParaRPr>
          </a:p>
          <a:p>
            <a:pPr lvl="1" algn="just" fontAlgn="base">
              <a:spcBef>
                <a:spcPct val="0"/>
              </a:spcBef>
              <a:spcAft>
                <a:spcPct val="0"/>
              </a:spcAft>
              <a:buFont typeface="Courier New" panose="02070309020205020404" pitchFamily="49" charset="0"/>
              <a:buChar char="o"/>
            </a:pPr>
            <a:r>
              <a:rPr lang="nl-NL" sz="1700" dirty="0" smtClean="0">
                <a:solidFill>
                  <a:prstClr val="black"/>
                </a:solidFill>
                <a:latin typeface="Verdana" pitchFamily="34" charset="0"/>
              </a:rPr>
              <a:t>indien </a:t>
            </a:r>
            <a:r>
              <a:rPr lang="nl-NL" sz="1700" dirty="0">
                <a:solidFill>
                  <a:prstClr val="black"/>
                </a:solidFill>
                <a:latin typeface="Verdana" pitchFamily="34" charset="0"/>
              </a:rPr>
              <a:t>de foto niet meer op de houder </a:t>
            </a:r>
            <a:r>
              <a:rPr lang="nl-NL" sz="1700" dirty="0" smtClean="0">
                <a:solidFill>
                  <a:prstClr val="black"/>
                </a:solidFill>
                <a:latin typeface="Verdana" pitchFamily="34" charset="0"/>
              </a:rPr>
              <a:t>gelijkt</a:t>
            </a:r>
            <a:endParaRPr lang="nl-NL" sz="1700" dirty="0">
              <a:solidFill>
                <a:prstClr val="black"/>
              </a:solidFill>
              <a:latin typeface="Verdana" pitchFamily="34" charset="0"/>
            </a:endParaRPr>
          </a:p>
          <a:p>
            <a:pPr lvl="1" algn="just" fontAlgn="base">
              <a:spcBef>
                <a:spcPct val="0"/>
              </a:spcBef>
              <a:spcAft>
                <a:spcPct val="0"/>
              </a:spcAft>
              <a:buFont typeface="Courier New" panose="02070309020205020404" pitchFamily="49" charset="0"/>
              <a:buChar char="o"/>
            </a:pPr>
            <a:r>
              <a:rPr lang="nl-NL" sz="1700" dirty="0" smtClean="0">
                <a:solidFill>
                  <a:prstClr val="black"/>
                </a:solidFill>
                <a:latin typeface="Verdana" pitchFamily="34" charset="0"/>
              </a:rPr>
              <a:t>indien </a:t>
            </a:r>
            <a:r>
              <a:rPr lang="nl-NL" sz="1700" dirty="0">
                <a:solidFill>
                  <a:prstClr val="black"/>
                </a:solidFill>
                <a:latin typeface="Verdana" pitchFamily="34" charset="0"/>
              </a:rPr>
              <a:t>ze werd verkregen bij een Belgische gemeente na augustus 2008 en de houder zijn vertrek naar het buitenland niet heeft gemeld aan de gemeentelijke administratie</a:t>
            </a:r>
          </a:p>
          <a:p>
            <a:pPr marL="0" indent="0">
              <a:buNone/>
            </a:pPr>
            <a:endParaRPr lang="en-US" sz="2000" dirty="0"/>
          </a:p>
        </p:txBody>
      </p:sp>
      <p:pic>
        <p:nvPicPr>
          <p:cNvPr id="5" name="Picture 2" descr="http://www.quevy.be/ma-commune/services-communaux/population/carte-didentite/eid-ki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356225"/>
            <a:ext cx="23796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 y="188640"/>
            <a:ext cx="1180343" cy="11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84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575879" y="404664"/>
            <a:ext cx="8229600" cy="1143000"/>
          </a:xfrm>
        </p:spPr>
        <p:txBody>
          <a:bodyPr>
            <a:normAutofit/>
          </a:bodyPr>
          <a:lstStyle/>
          <a:p>
            <a:pPr algn="l" fontAlgn="t">
              <a:spcBef>
                <a:spcPts val="0"/>
              </a:spcBef>
            </a:pPr>
            <a:r>
              <a:rPr lang="fr-BE" sz="2800" b="0" i="0" u="none" strike="noStrike" dirty="0" smtClean="0">
                <a:effectLst/>
                <a:latin typeface="Arial"/>
              </a:rPr>
              <a:t>Kids-ID: </a:t>
            </a:r>
            <a:r>
              <a:rPr lang="fr-BE" sz="2800" b="0" i="0" u="none" strike="noStrike" dirty="0" err="1" smtClean="0">
                <a:effectLst/>
                <a:latin typeface="Arial"/>
              </a:rPr>
              <a:t>Dienst</a:t>
            </a:r>
            <a:r>
              <a:rPr lang="fr-BE" sz="2800" b="0" i="0" u="none" strike="noStrike" dirty="0" smtClean="0">
                <a:effectLst/>
                <a:latin typeface="Arial"/>
              </a:rPr>
              <a:t> « </a:t>
            </a:r>
            <a:r>
              <a:rPr lang="fr-BE" sz="2800" b="0" i="0" u="none" strike="noStrike" dirty="0" err="1" smtClean="0">
                <a:effectLst/>
                <a:latin typeface="Arial"/>
              </a:rPr>
              <a:t>Hallo</a:t>
            </a:r>
            <a:r>
              <a:rPr lang="fr-BE" sz="2800" b="0" i="0" u="none" strike="noStrike" dirty="0" smtClean="0">
                <a:effectLst/>
                <a:latin typeface="Arial"/>
              </a:rPr>
              <a:t> </a:t>
            </a:r>
            <a:r>
              <a:rPr lang="fr-BE" sz="2800" b="0" i="0" u="none" strike="noStrike" dirty="0" err="1" smtClean="0">
                <a:effectLst/>
                <a:latin typeface="Arial"/>
              </a:rPr>
              <a:t>ouders</a:t>
            </a:r>
            <a:r>
              <a:rPr lang="fr-BE" sz="2800" b="0" i="0" u="none" strike="noStrike" dirty="0" smtClean="0">
                <a:effectLst/>
                <a:latin typeface="Arial"/>
              </a:rPr>
              <a:t> »</a:t>
            </a: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normAutofit/>
          </a:bodyPr>
          <a:lstStyle/>
          <a:p>
            <a:pPr fontAlgn="base">
              <a:spcBef>
                <a:spcPct val="0"/>
              </a:spcBef>
              <a:spcAft>
                <a:spcPct val="0"/>
              </a:spcAft>
            </a:pPr>
            <a:r>
              <a:rPr lang="nl-NL" altLang="en-US" sz="2000" dirty="0" smtClean="0">
                <a:solidFill>
                  <a:prstClr val="black"/>
                </a:solidFill>
                <a:latin typeface="Verdana" pitchFamily="34" charset="0"/>
                <a:cs typeface="Arial" charset="0"/>
              </a:rPr>
              <a:t>Op </a:t>
            </a:r>
            <a:r>
              <a:rPr lang="nl-NL" altLang="en-US" sz="2000" dirty="0">
                <a:solidFill>
                  <a:prstClr val="black"/>
                </a:solidFill>
                <a:latin typeface="Verdana" pitchFamily="34" charset="0"/>
                <a:cs typeface="Arial" charset="0"/>
              </a:rPr>
              <a:t>de Kids-ID staat een telefoonnummer (+32 78 150350), dat 24/24u en 7d/7 bereikbaar is.</a:t>
            </a:r>
          </a:p>
          <a:p>
            <a:pPr marL="0" lvl="0" indent="0" fontAlgn="base">
              <a:spcBef>
                <a:spcPct val="0"/>
              </a:spcBef>
              <a:spcAft>
                <a:spcPct val="0"/>
              </a:spcAft>
              <a:buNone/>
            </a:pPr>
            <a:endParaRPr lang="nl-NL" altLang="en-US" sz="2000" dirty="0">
              <a:solidFill>
                <a:prstClr val="black"/>
              </a:solidFill>
              <a:latin typeface="Verdana" pitchFamily="34" charset="0"/>
              <a:cs typeface="Arial" charset="0"/>
            </a:endParaRPr>
          </a:p>
          <a:p>
            <a:pPr fontAlgn="base">
              <a:spcBef>
                <a:spcPct val="0"/>
              </a:spcBef>
              <a:spcAft>
                <a:spcPct val="0"/>
              </a:spcAft>
            </a:pPr>
            <a:r>
              <a:rPr lang="nl-NL" altLang="en-US" sz="2000" dirty="0">
                <a:solidFill>
                  <a:prstClr val="black"/>
                </a:solidFill>
                <a:latin typeface="Verdana" pitchFamily="34" charset="0"/>
                <a:cs typeface="Arial" charset="0"/>
              </a:rPr>
              <a:t>Als het kind verloren loopt en zijn Kids-ID bijheeft, kan elke persoon die het vindt, gemakkelijk zijn ouders of vertrouwenspersonen contacteren dankzij een cascadesysteem van telefoonnummers, dat geactiveerd wordt door de ouders.</a:t>
            </a:r>
          </a:p>
          <a:p>
            <a:pPr marL="0" lvl="0" indent="0" fontAlgn="base">
              <a:spcBef>
                <a:spcPct val="0"/>
              </a:spcBef>
              <a:spcAft>
                <a:spcPct val="0"/>
              </a:spcAft>
              <a:buNone/>
            </a:pPr>
            <a:endParaRPr lang="nl-NL" altLang="en-US" sz="2000" dirty="0">
              <a:solidFill>
                <a:prstClr val="black"/>
              </a:solidFill>
              <a:latin typeface="Verdana" pitchFamily="34" charset="0"/>
              <a:cs typeface="Arial" charset="0"/>
            </a:endParaRPr>
          </a:p>
          <a:p>
            <a:pPr fontAlgn="base">
              <a:spcBef>
                <a:spcPct val="0"/>
              </a:spcBef>
              <a:spcAft>
                <a:spcPct val="0"/>
              </a:spcAft>
            </a:pPr>
            <a:r>
              <a:rPr lang="nl-NL" altLang="en-US" sz="2000" dirty="0">
                <a:solidFill>
                  <a:prstClr val="black"/>
                </a:solidFill>
                <a:latin typeface="Verdana" pitchFamily="34" charset="0"/>
                <a:cs typeface="Arial" charset="0"/>
              </a:rPr>
              <a:t>Om dit cascadesysteem te activeren of voor meer informatie: </a:t>
            </a:r>
            <a:r>
              <a:rPr lang="nl-NL" altLang="en-US" sz="2000" dirty="0" smtClean="0">
                <a:solidFill>
                  <a:prstClr val="black"/>
                </a:solidFill>
                <a:latin typeface="Verdana" pitchFamily="34" charset="0"/>
                <a:cs typeface="Arial" charset="0"/>
                <a:hlinkClick r:id="rId2"/>
              </a:rPr>
              <a:t>www.halloouders.be</a:t>
            </a:r>
            <a:endParaRPr lang="nl-NL" altLang="en-US" sz="2000" dirty="0">
              <a:solidFill>
                <a:prstClr val="black"/>
              </a:solidFill>
              <a:latin typeface="Verdana" pitchFamily="34" charset="0"/>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9"/>
            <a:ext cx="1180343" cy="118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79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Visa </a:t>
            </a:r>
            <a:r>
              <a:rPr lang="fr-BE" dirty="0" err="1" smtClean="0"/>
              <a:t>aanvraag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840760" cy="547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7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en-US" dirty="0">
                <a:latin typeface="arial"/>
              </a:rPr>
              <a:t>VFS </a:t>
            </a:r>
            <a:r>
              <a:rPr lang="en-US" dirty="0" smtClean="0">
                <a:latin typeface="arial"/>
              </a:rPr>
              <a:t>Global</a:t>
            </a:r>
          </a:p>
          <a:p>
            <a:pPr marL="0" indent="0" algn="ctr">
              <a:buNone/>
            </a:pPr>
            <a:r>
              <a:rPr lang="en-US" sz="2400" dirty="0">
                <a:solidFill>
                  <a:srgbClr val="222222"/>
                </a:solidFill>
                <a:latin typeface="arial"/>
              </a:rPr>
              <a:t>10 </a:t>
            </a:r>
            <a:r>
              <a:rPr lang="en-US" sz="2400" dirty="0" err="1">
                <a:solidFill>
                  <a:srgbClr val="222222"/>
                </a:solidFill>
                <a:latin typeface="arial"/>
              </a:rPr>
              <a:t>Soi</a:t>
            </a:r>
            <a:r>
              <a:rPr lang="en-US" sz="2400" dirty="0">
                <a:solidFill>
                  <a:srgbClr val="222222"/>
                </a:solidFill>
                <a:latin typeface="arial"/>
              </a:rPr>
              <a:t> </a:t>
            </a:r>
            <a:r>
              <a:rPr lang="en-US" sz="2400" dirty="0" err="1">
                <a:solidFill>
                  <a:srgbClr val="222222"/>
                </a:solidFill>
                <a:latin typeface="arial"/>
              </a:rPr>
              <a:t>Sukhumvit</a:t>
            </a:r>
            <a:r>
              <a:rPr lang="en-US" sz="2400" dirty="0">
                <a:solidFill>
                  <a:srgbClr val="222222"/>
                </a:solidFill>
                <a:latin typeface="arial"/>
              </a:rPr>
              <a:t> 13, </a:t>
            </a:r>
            <a:endParaRPr lang="en-US" sz="2400" dirty="0" smtClean="0">
              <a:solidFill>
                <a:srgbClr val="222222"/>
              </a:solidFill>
              <a:latin typeface="arial"/>
            </a:endParaRPr>
          </a:p>
          <a:p>
            <a:pPr marL="0" indent="0" algn="ctr">
              <a:buNone/>
            </a:pPr>
            <a:r>
              <a:rPr lang="en-US" sz="2400" dirty="0" err="1" smtClean="0">
                <a:solidFill>
                  <a:srgbClr val="222222"/>
                </a:solidFill>
                <a:latin typeface="arial"/>
              </a:rPr>
              <a:t>Khwaeng</a:t>
            </a:r>
            <a:r>
              <a:rPr lang="en-US" sz="2400" dirty="0" smtClean="0">
                <a:solidFill>
                  <a:srgbClr val="222222"/>
                </a:solidFill>
                <a:latin typeface="arial"/>
              </a:rPr>
              <a:t> </a:t>
            </a:r>
            <a:r>
              <a:rPr lang="en-US" sz="2400" dirty="0" err="1">
                <a:solidFill>
                  <a:srgbClr val="222222"/>
                </a:solidFill>
                <a:latin typeface="arial"/>
              </a:rPr>
              <a:t>Khlong</a:t>
            </a:r>
            <a:r>
              <a:rPr lang="en-US" sz="2400" dirty="0">
                <a:solidFill>
                  <a:srgbClr val="222222"/>
                </a:solidFill>
                <a:latin typeface="arial"/>
              </a:rPr>
              <a:t> Toei </a:t>
            </a:r>
            <a:r>
              <a:rPr lang="en-US" sz="2400" dirty="0" err="1">
                <a:solidFill>
                  <a:srgbClr val="222222"/>
                </a:solidFill>
                <a:latin typeface="arial"/>
              </a:rPr>
              <a:t>Nuea</a:t>
            </a:r>
            <a:r>
              <a:rPr lang="en-US" sz="2400" dirty="0">
                <a:solidFill>
                  <a:srgbClr val="222222"/>
                </a:solidFill>
                <a:latin typeface="arial"/>
              </a:rPr>
              <a:t>, </a:t>
            </a:r>
            <a:endParaRPr lang="en-US" sz="2400" dirty="0" smtClean="0">
              <a:solidFill>
                <a:srgbClr val="222222"/>
              </a:solidFill>
              <a:latin typeface="arial"/>
            </a:endParaRPr>
          </a:p>
          <a:p>
            <a:pPr marL="0" indent="0" algn="ctr">
              <a:buNone/>
            </a:pPr>
            <a:r>
              <a:rPr lang="en-US" sz="2400" dirty="0" err="1" smtClean="0">
                <a:solidFill>
                  <a:srgbClr val="222222"/>
                </a:solidFill>
                <a:latin typeface="arial"/>
              </a:rPr>
              <a:t>Khet</a:t>
            </a:r>
            <a:r>
              <a:rPr lang="en-US" sz="2400" dirty="0" smtClean="0">
                <a:solidFill>
                  <a:srgbClr val="222222"/>
                </a:solidFill>
                <a:latin typeface="arial"/>
              </a:rPr>
              <a:t> </a:t>
            </a:r>
            <a:r>
              <a:rPr lang="en-US" sz="2400" dirty="0" err="1">
                <a:solidFill>
                  <a:srgbClr val="222222"/>
                </a:solidFill>
                <a:latin typeface="arial"/>
              </a:rPr>
              <a:t>Watthana</a:t>
            </a:r>
            <a:r>
              <a:rPr lang="en-US" sz="2400" dirty="0">
                <a:solidFill>
                  <a:srgbClr val="222222"/>
                </a:solidFill>
                <a:latin typeface="arial"/>
              </a:rPr>
              <a:t>, Krung </a:t>
            </a:r>
            <a:r>
              <a:rPr lang="en-US" sz="2400" dirty="0" err="1">
                <a:solidFill>
                  <a:srgbClr val="222222"/>
                </a:solidFill>
                <a:latin typeface="arial"/>
              </a:rPr>
              <a:t>Thep</a:t>
            </a:r>
            <a:r>
              <a:rPr lang="en-US" sz="2400" dirty="0">
                <a:solidFill>
                  <a:srgbClr val="222222"/>
                </a:solidFill>
                <a:latin typeface="arial"/>
              </a:rPr>
              <a:t> </a:t>
            </a:r>
            <a:r>
              <a:rPr lang="en-US" sz="2400" dirty="0" err="1">
                <a:solidFill>
                  <a:srgbClr val="222222"/>
                </a:solidFill>
                <a:latin typeface="arial"/>
              </a:rPr>
              <a:t>Maha</a:t>
            </a:r>
            <a:r>
              <a:rPr lang="en-US" sz="2400" dirty="0">
                <a:solidFill>
                  <a:srgbClr val="222222"/>
                </a:solidFill>
                <a:latin typeface="arial"/>
              </a:rPr>
              <a:t> Nakhon 10110, </a:t>
            </a:r>
            <a:r>
              <a:rPr lang="en-US" sz="2400" dirty="0" err="1" smtClean="0">
                <a:solidFill>
                  <a:srgbClr val="222222"/>
                </a:solidFill>
                <a:latin typeface="arial"/>
              </a:rPr>
              <a:t>Thaïlande</a:t>
            </a:r>
            <a:endParaRPr lang="en-US" sz="2400" dirty="0" smtClean="0">
              <a:solidFill>
                <a:srgbClr val="222222"/>
              </a:solidFill>
              <a:latin typeface="arial"/>
            </a:endParaRPr>
          </a:p>
          <a:p>
            <a:pPr marL="0" indent="0" algn="ctr">
              <a:buNone/>
            </a:pPr>
            <a:r>
              <a:rPr lang="en-US" sz="2400" dirty="0">
                <a:solidFill>
                  <a:srgbClr val="222222"/>
                </a:solidFill>
                <a:latin typeface="arial"/>
              </a:rPr>
              <a:t>+66 2 263 </a:t>
            </a:r>
            <a:r>
              <a:rPr lang="en-US" sz="2400" dirty="0" smtClean="0">
                <a:solidFill>
                  <a:srgbClr val="222222"/>
                </a:solidFill>
                <a:latin typeface="arial"/>
              </a:rPr>
              <a:t>9103</a:t>
            </a:r>
          </a:p>
          <a:p>
            <a:pPr marL="0" indent="0" algn="ctr">
              <a:buNone/>
            </a:pPr>
            <a:r>
              <a:rPr lang="fr-BE" sz="2400" dirty="0" smtClean="0">
                <a:solidFill>
                  <a:srgbClr val="222222"/>
                </a:solidFill>
                <a:latin typeface="arial"/>
              </a:rPr>
              <a:t>Elke </a:t>
            </a:r>
            <a:r>
              <a:rPr lang="fr-BE" sz="2400" dirty="0" err="1" smtClean="0">
                <a:solidFill>
                  <a:srgbClr val="222222"/>
                </a:solidFill>
                <a:latin typeface="arial"/>
              </a:rPr>
              <a:t>werkdag</a:t>
            </a:r>
            <a:r>
              <a:rPr lang="fr-BE" sz="2400" dirty="0" smtClean="0">
                <a:solidFill>
                  <a:srgbClr val="222222"/>
                </a:solidFill>
                <a:latin typeface="arial"/>
              </a:rPr>
              <a:t> open: 8.30u – 16u</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47" y="260648"/>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35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lvl="0" fontAlgn="base">
              <a:spcAft>
                <a:spcPct val="0"/>
              </a:spcAft>
            </a:pPr>
            <a:r>
              <a:rPr lang="fr-BE" altLang="en-US" sz="2800" b="1" dirty="0" smtClean="0">
                <a:solidFill>
                  <a:prstClr val="black"/>
                </a:solidFill>
                <a:latin typeface="Verdana" pitchFamily="34" charset="0"/>
                <a:cs typeface="Arial" charset="0"/>
              </a:rPr>
              <a:t>3. Consulaire </a:t>
            </a:r>
            <a:r>
              <a:rPr lang="fr-BE" altLang="en-US" sz="2800" b="1" dirty="0" err="1">
                <a:solidFill>
                  <a:prstClr val="black"/>
                </a:solidFill>
                <a:latin typeface="Verdana" pitchFamily="34" charset="0"/>
                <a:cs typeface="Arial" charset="0"/>
              </a:rPr>
              <a:t>a</a:t>
            </a:r>
            <a:r>
              <a:rPr lang="fr-BE" altLang="en-US" sz="2800" b="1" dirty="0" err="1" smtClean="0">
                <a:solidFill>
                  <a:prstClr val="black"/>
                </a:solidFill>
                <a:latin typeface="Verdana" pitchFamily="34" charset="0"/>
                <a:cs typeface="Arial" charset="0"/>
              </a:rPr>
              <a:t>ttesten</a:t>
            </a:r>
            <a:endParaRPr lang="fr-BE" altLang="en-US" sz="2800" b="1" dirty="0">
              <a:solidFill>
                <a:prstClr val="black"/>
              </a:solidFill>
              <a:latin typeface="Verdana" pitchFamily="34" charset="0"/>
              <a:cs typeface="Arial" charset="0"/>
            </a:endParaRPr>
          </a:p>
        </p:txBody>
      </p:sp>
      <p:sp>
        <p:nvSpPr>
          <p:cNvPr id="7" name="Espace réservé du contenu 6"/>
          <p:cNvSpPr>
            <a:spLocks noGrp="1"/>
          </p:cNvSpPr>
          <p:nvPr>
            <p:ph idx="1"/>
          </p:nvPr>
        </p:nvSpPr>
        <p:spPr/>
        <p:txBody>
          <a:bodyPr/>
          <a:lstStyle/>
          <a:p>
            <a:pPr marL="0" indent="0">
              <a:buNone/>
            </a:pPr>
            <a:r>
              <a:rPr lang="nl-NL" altLang="en-US" sz="1800" b="1" dirty="0" smtClean="0">
                <a:solidFill>
                  <a:prstClr val="black"/>
                </a:solidFill>
                <a:latin typeface="Verdana" pitchFamily="34" charset="0"/>
                <a:ea typeface="+mj-ea"/>
                <a:cs typeface="+mj-cs"/>
              </a:rPr>
              <a:t>Wie?</a:t>
            </a:r>
          </a:p>
          <a:p>
            <a:pPr marL="0" indent="0">
              <a:buNone/>
            </a:pPr>
            <a:endParaRPr lang="nl-NL" altLang="en-US" sz="1800" b="1" dirty="0" smtClean="0">
              <a:solidFill>
                <a:prstClr val="black"/>
              </a:solidFill>
              <a:latin typeface="Verdana" pitchFamily="34" charset="0"/>
              <a:ea typeface="+mj-ea"/>
              <a:cs typeface="+mj-cs"/>
            </a:endParaRPr>
          </a:p>
          <a:p>
            <a:pPr marL="0" indent="0">
              <a:buNone/>
            </a:pPr>
            <a:r>
              <a:rPr lang="nl-NL" altLang="en-US" sz="1800" dirty="0" smtClean="0">
                <a:solidFill>
                  <a:prstClr val="black"/>
                </a:solidFill>
                <a:latin typeface="Verdana" pitchFamily="34" charset="0"/>
                <a:ea typeface="+mj-ea"/>
                <a:cs typeface="+mj-cs"/>
              </a:rPr>
              <a:t>Voor Belgen die zijn </a:t>
            </a:r>
            <a:r>
              <a:rPr lang="nl-NL" altLang="en-US" sz="1800" dirty="0">
                <a:solidFill>
                  <a:prstClr val="black"/>
                </a:solidFill>
                <a:latin typeface="Verdana" pitchFamily="34" charset="0"/>
                <a:ea typeface="+mj-ea"/>
                <a:cs typeface="+mj-cs"/>
              </a:rPr>
              <a:t>ingeschreven in de consulaire bevolkingsregisters van de afgevende post.</a:t>
            </a:r>
            <a:br>
              <a:rPr lang="nl-NL" altLang="en-US" sz="1800" dirty="0">
                <a:solidFill>
                  <a:prstClr val="black"/>
                </a:solidFill>
                <a:latin typeface="Verdana" pitchFamily="34" charset="0"/>
                <a:ea typeface="+mj-ea"/>
                <a:cs typeface="+mj-cs"/>
              </a:rPr>
            </a:b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r>
              <a:rPr lang="nl-NL" altLang="en-US" sz="1800" dirty="0" smtClean="0">
                <a:solidFill>
                  <a:prstClr val="black"/>
                </a:solidFill>
                <a:latin typeface="Verdana" pitchFamily="34" charset="0"/>
                <a:ea typeface="+mj-ea"/>
                <a:cs typeface="+mj-cs"/>
              </a:rPr>
              <a:t>De </a:t>
            </a:r>
            <a:r>
              <a:rPr lang="nl-NL" altLang="en-US" sz="1800" dirty="0">
                <a:solidFill>
                  <a:prstClr val="black"/>
                </a:solidFill>
                <a:latin typeface="Verdana" pitchFamily="34" charset="0"/>
                <a:ea typeface="+mj-ea"/>
                <a:cs typeface="+mj-cs"/>
              </a:rPr>
              <a:t>afgifte van een attest vereist een schriftelijke en ondertekende aanvraag van </a:t>
            </a:r>
            <a:r>
              <a:rPr lang="nl-NL" altLang="en-US" sz="1800" dirty="0" smtClean="0">
                <a:solidFill>
                  <a:prstClr val="black"/>
                </a:solidFill>
                <a:latin typeface="Verdana" pitchFamily="34" charset="0"/>
                <a:ea typeface="+mj-ea"/>
                <a:cs typeface="+mj-cs"/>
              </a:rPr>
              <a:t>betrokkene.</a:t>
            </a:r>
            <a:endParaRPr lang="nl-NL" altLang="en-US" sz="1800" dirty="0">
              <a:solidFill>
                <a:prstClr val="black"/>
              </a:solidFill>
              <a:latin typeface="Verdana" pitchFamily="34" charset="0"/>
              <a:ea typeface="+mj-ea"/>
              <a:cs typeface="+mj-cs"/>
            </a:endParaRPr>
          </a:p>
          <a:p>
            <a:pPr marL="0" indent="0">
              <a:buNone/>
            </a:pPr>
            <a:endParaRPr lang="nl-NL" altLang="en-US" sz="1800" dirty="0" smtClean="0">
              <a:solidFill>
                <a:prstClr val="black"/>
              </a:solidFill>
              <a:latin typeface="Verdana" pitchFamily="34" charset="0"/>
              <a:ea typeface="+mj-ea"/>
              <a:cs typeface="+mj-cs"/>
            </a:endParaRPr>
          </a:p>
          <a:p>
            <a:pPr marL="0" indent="0">
              <a:buNone/>
            </a:pPr>
            <a:r>
              <a:rPr lang="nl-NL" altLang="en-US" sz="1800" dirty="0" smtClean="0">
                <a:solidFill>
                  <a:prstClr val="black"/>
                </a:solidFill>
                <a:latin typeface="Verdana" pitchFamily="34" charset="0"/>
                <a:ea typeface="+mj-ea"/>
                <a:cs typeface="+mj-cs"/>
              </a:rPr>
              <a:t>Deze </a:t>
            </a:r>
            <a:r>
              <a:rPr lang="nl-NL" altLang="en-US" sz="1800" dirty="0">
                <a:solidFill>
                  <a:prstClr val="black"/>
                </a:solidFill>
                <a:latin typeface="Verdana" pitchFamily="34" charset="0"/>
                <a:ea typeface="+mj-ea"/>
                <a:cs typeface="+mj-cs"/>
              </a:rPr>
              <a:t>aanvraag kan persoonlijk overhandigd worden of verstuurd worden via de postdiensten, de fax of als bijlage aan een mail. </a:t>
            </a:r>
            <a:br>
              <a:rPr lang="nl-NL" altLang="en-US" sz="1800" dirty="0">
                <a:solidFill>
                  <a:prstClr val="black"/>
                </a:solidFill>
                <a:latin typeface="Verdana" pitchFamily="34" charset="0"/>
                <a:ea typeface="+mj-ea"/>
                <a:cs typeface="+mj-cs"/>
              </a:rPr>
            </a:br>
            <a:r>
              <a:rPr lang="nl-NL" altLang="en-US" sz="2000" dirty="0">
                <a:solidFill>
                  <a:prstClr val="black"/>
                </a:solidFill>
                <a:latin typeface="Verdana" pitchFamily="34" charset="0"/>
                <a:ea typeface="+mj-ea"/>
                <a:cs typeface="+mj-cs"/>
              </a:rPr>
              <a:t/>
            </a:r>
            <a:br>
              <a:rPr lang="nl-NL" altLang="en-US" sz="2000" dirty="0">
                <a:solidFill>
                  <a:prstClr val="black"/>
                </a:solidFill>
                <a:latin typeface="Verdana" pitchFamily="34" charset="0"/>
                <a:ea typeface="+mj-ea"/>
                <a:cs typeface="+mj-cs"/>
              </a:rPr>
            </a:b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3" y="188640"/>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23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323528" y="1772816"/>
            <a:ext cx="8229600" cy="4525963"/>
          </a:xfrm>
        </p:spPr>
        <p:txBody>
          <a:bodyPr>
            <a:normAutofit/>
          </a:bodyPr>
          <a:lstStyle/>
          <a:p>
            <a:pPr marL="457200" indent="-457200">
              <a:spcAft>
                <a:spcPts val="600"/>
              </a:spcAft>
              <a:buFont typeface="+mj-lt"/>
              <a:buAutoNum type="arabicPeriod"/>
              <a:defRPr/>
            </a:pPr>
            <a:r>
              <a:rPr lang="fr-BE" altLang="en-US" sz="2400" dirty="0">
                <a:latin typeface="Verdana" pitchFamily="34" charset="0"/>
              </a:rPr>
              <a:t>D</a:t>
            </a:r>
            <a:r>
              <a:rPr lang="fr-BE" altLang="en-US" sz="2400" dirty="0" smtClean="0">
                <a:latin typeface="Verdana" pitchFamily="34" charset="0"/>
              </a:rPr>
              <a:t>e Ambassade          </a:t>
            </a:r>
            <a:endParaRPr lang="fr-BE" altLang="en-US" sz="2400" dirty="0">
              <a:latin typeface="Verdana" pitchFamily="34" charset="0"/>
            </a:endParaRPr>
          </a:p>
          <a:p>
            <a:pPr marL="457200" indent="-457200">
              <a:spcAft>
                <a:spcPts val="600"/>
              </a:spcAft>
              <a:buFont typeface="+mj-lt"/>
              <a:buAutoNum type="arabicPeriod"/>
              <a:defRPr/>
            </a:pPr>
            <a:r>
              <a:rPr lang="fr-BE" altLang="en-US" sz="2400" dirty="0" err="1">
                <a:latin typeface="Verdana" pitchFamily="34" charset="0"/>
              </a:rPr>
              <a:t>P</a:t>
            </a:r>
            <a:r>
              <a:rPr lang="fr-BE" altLang="en-US" sz="2400" dirty="0" err="1" smtClean="0">
                <a:latin typeface="Verdana" pitchFamily="34" charset="0"/>
              </a:rPr>
              <a:t>aspoort</a:t>
            </a:r>
            <a:r>
              <a:rPr lang="fr-BE" altLang="en-US" sz="2400" dirty="0" smtClean="0">
                <a:latin typeface="Verdana" pitchFamily="34" charset="0"/>
              </a:rPr>
              <a:t>- </a:t>
            </a:r>
            <a:r>
              <a:rPr lang="fr-BE" altLang="en-US" sz="2400" dirty="0">
                <a:latin typeface="Verdana" pitchFamily="34" charset="0"/>
              </a:rPr>
              <a:t>en </a:t>
            </a:r>
            <a:r>
              <a:rPr lang="fr-BE" altLang="en-US" sz="2400" dirty="0" err="1" smtClean="0">
                <a:latin typeface="Verdana" pitchFamily="34" charset="0"/>
              </a:rPr>
              <a:t>reisdocumenten</a:t>
            </a:r>
            <a:endParaRPr lang="fr-BE" altLang="en-US" sz="2400" dirty="0">
              <a:latin typeface="Verdana" pitchFamily="34" charset="0"/>
            </a:endParaRPr>
          </a:p>
          <a:p>
            <a:pPr marL="457200" indent="-457200">
              <a:spcAft>
                <a:spcPts val="600"/>
              </a:spcAft>
              <a:buFont typeface="+mj-lt"/>
              <a:buAutoNum type="arabicPeriod"/>
              <a:defRPr/>
            </a:pPr>
            <a:r>
              <a:rPr lang="fr-BE" altLang="en-US" sz="2400" dirty="0" smtClean="0">
                <a:latin typeface="Verdana" pitchFamily="34" charset="0"/>
              </a:rPr>
              <a:t>Consulaire </a:t>
            </a:r>
            <a:r>
              <a:rPr lang="fr-BE" altLang="en-US" sz="2400" dirty="0" err="1" smtClean="0">
                <a:latin typeface="Verdana" pitchFamily="34" charset="0"/>
              </a:rPr>
              <a:t>attesten</a:t>
            </a:r>
            <a:endParaRPr lang="fr-BE" altLang="en-US" sz="2400" dirty="0">
              <a:latin typeface="Verdana" pitchFamily="34" charset="0"/>
            </a:endParaRPr>
          </a:p>
          <a:p>
            <a:pPr marL="457200" indent="-457200">
              <a:spcAft>
                <a:spcPts val="600"/>
              </a:spcAft>
              <a:buFont typeface="+mj-lt"/>
              <a:buAutoNum type="arabicPeriod"/>
              <a:defRPr/>
            </a:pPr>
            <a:r>
              <a:rPr lang="fr-BE" altLang="en-US" sz="2400" dirty="0" err="1" smtClean="0">
                <a:latin typeface="Verdana" pitchFamily="34" charset="0"/>
              </a:rPr>
              <a:t>Legalisatie</a:t>
            </a:r>
            <a:endParaRPr lang="fr-BE" altLang="en-US" sz="2400" dirty="0">
              <a:latin typeface="Verdana" pitchFamily="34" charset="0"/>
            </a:endParaRPr>
          </a:p>
          <a:p>
            <a:pPr marL="457200" indent="-457200">
              <a:spcAft>
                <a:spcPts val="600"/>
              </a:spcAft>
              <a:buFont typeface="+mj-lt"/>
              <a:buAutoNum type="arabicPeriod"/>
              <a:defRPr/>
            </a:pPr>
            <a:r>
              <a:rPr lang="fr-BE" altLang="en-US" sz="2400" dirty="0" err="1" smtClean="0">
                <a:latin typeface="Verdana" pitchFamily="34" charset="0"/>
              </a:rPr>
              <a:t>Huwen</a:t>
            </a:r>
            <a:r>
              <a:rPr lang="fr-BE" altLang="en-US" sz="2400" dirty="0" smtClean="0">
                <a:latin typeface="Verdana" pitchFamily="34" charset="0"/>
              </a:rPr>
              <a:t> </a:t>
            </a:r>
            <a:r>
              <a:rPr lang="fr-BE" altLang="en-US" sz="2400" dirty="0">
                <a:latin typeface="Verdana" pitchFamily="34" charset="0"/>
              </a:rPr>
              <a:t>in het </a:t>
            </a:r>
            <a:r>
              <a:rPr lang="fr-BE" altLang="en-US" sz="2400" dirty="0" err="1">
                <a:latin typeface="Verdana" pitchFamily="34" charset="0"/>
              </a:rPr>
              <a:t>buitenland</a:t>
            </a:r>
            <a:endParaRPr lang="fr-BE" altLang="en-US" sz="2400" dirty="0">
              <a:latin typeface="Verdana" pitchFamily="34" charset="0"/>
            </a:endParaRPr>
          </a:p>
          <a:p>
            <a:pPr marL="457200" indent="-457200">
              <a:spcAft>
                <a:spcPts val="600"/>
              </a:spcAft>
              <a:buFont typeface="+mj-lt"/>
              <a:buAutoNum type="arabicPeriod"/>
              <a:defRPr/>
            </a:pPr>
            <a:r>
              <a:rPr lang="fr-BE" altLang="en-US" sz="2400" dirty="0" smtClean="0">
                <a:latin typeface="Verdana" pitchFamily="34" charset="0"/>
              </a:rPr>
              <a:t>Update </a:t>
            </a:r>
            <a:r>
              <a:rPr lang="fr-BE" altLang="en-US" sz="2400" dirty="0">
                <a:latin typeface="Verdana" pitchFamily="34" charset="0"/>
              </a:rPr>
              <a:t>van </a:t>
            </a:r>
            <a:r>
              <a:rPr lang="fr-BE" altLang="en-US" sz="2400" dirty="0" err="1">
                <a:latin typeface="Verdana" pitchFamily="34" charset="0"/>
              </a:rPr>
              <a:t>u</a:t>
            </a:r>
            <a:r>
              <a:rPr lang="fr-BE" altLang="en-US" sz="2400" dirty="0" err="1" smtClean="0">
                <a:latin typeface="Verdana" pitchFamily="34" charset="0"/>
              </a:rPr>
              <a:t>w</a:t>
            </a:r>
            <a:r>
              <a:rPr lang="fr-BE" altLang="en-US" sz="2400" dirty="0" smtClean="0">
                <a:latin typeface="Verdana" pitchFamily="34" charset="0"/>
              </a:rPr>
              <a:t> </a:t>
            </a:r>
            <a:r>
              <a:rPr lang="fr-BE" altLang="en-US" sz="2400" dirty="0" err="1">
                <a:latin typeface="Verdana" pitchFamily="34" charset="0"/>
              </a:rPr>
              <a:t>persoonlijke</a:t>
            </a:r>
            <a:r>
              <a:rPr lang="fr-BE" altLang="en-US" sz="2400" dirty="0">
                <a:latin typeface="Verdana" pitchFamily="34" charset="0"/>
              </a:rPr>
              <a:t> </a:t>
            </a:r>
            <a:r>
              <a:rPr lang="fr-BE" altLang="en-US" sz="2400" dirty="0" err="1">
                <a:latin typeface="Verdana" pitchFamily="34" charset="0"/>
              </a:rPr>
              <a:t>gegevens</a:t>
            </a:r>
            <a:r>
              <a:rPr lang="fr-BE" altLang="en-US" sz="2400" dirty="0">
                <a:latin typeface="Verdana" pitchFamily="34" charset="0"/>
              </a:rPr>
              <a:t> </a:t>
            </a:r>
            <a:r>
              <a:rPr lang="fr-BE" altLang="en-US" sz="2400" dirty="0" smtClean="0">
                <a:latin typeface="Verdana" pitchFamily="34" charset="0"/>
              </a:rPr>
              <a:t>&amp; de </a:t>
            </a:r>
            <a:r>
              <a:rPr lang="fr-BE" altLang="en-US" sz="2400" dirty="0" err="1" smtClean="0">
                <a:latin typeface="Verdana" pitchFamily="34" charset="0"/>
              </a:rPr>
              <a:t>terugkeer</a:t>
            </a:r>
            <a:r>
              <a:rPr lang="fr-BE" altLang="en-US" sz="2400" dirty="0" smtClean="0">
                <a:latin typeface="Verdana" pitchFamily="34" charset="0"/>
              </a:rPr>
              <a:t> </a:t>
            </a:r>
            <a:r>
              <a:rPr lang="fr-BE" altLang="en-US" sz="2400" dirty="0" err="1">
                <a:latin typeface="Verdana" pitchFamily="34" charset="0"/>
              </a:rPr>
              <a:t>naar</a:t>
            </a:r>
            <a:r>
              <a:rPr lang="fr-BE" altLang="en-US" sz="2400" dirty="0">
                <a:latin typeface="Verdana" pitchFamily="34" charset="0"/>
              </a:rPr>
              <a:t> </a:t>
            </a:r>
            <a:r>
              <a:rPr lang="fr-BE" altLang="en-US" sz="2400" dirty="0" err="1">
                <a:latin typeface="Verdana" pitchFamily="34" charset="0"/>
              </a:rPr>
              <a:t>België</a:t>
            </a:r>
            <a:endParaRPr lang="fr-BE" altLang="en-US" sz="2400" dirty="0">
              <a:latin typeface="Verdana" pitchFamily="34" charset="0"/>
            </a:endParaRPr>
          </a:p>
          <a:p>
            <a:pPr marL="457200" indent="-457200">
              <a:spcAft>
                <a:spcPts val="600"/>
              </a:spcAft>
              <a:buFont typeface="+mj-lt"/>
              <a:buAutoNum type="arabicPeriod"/>
              <a:defRPr/>
            </a:pPr>
            <a:r>
              <a:rPr lang="fr-BE" altLang="en-US" sz="2400" dirty="0" err="1" smtClean="0">
                <a:latin typeface="Verdana" pitchFamily="34" charset="0"/>
              </a:rPr>
              <a:t>Contactgegevens</a:t>
            </a:r>
            <a:endParaRPr lang="fr-BE" altLang="en-US" sz="2400" dirty="0" smtClean="0">
              <a:latin typeface="Verdana" pitchFamily="34" charset="0"/>
            </a:endParaRPr>
          </a:p>
          <a:p>
            <a:pPr marL="457200" indent="-457200">
              <a:spcAft>
                <a:spcPts val="600"/>
              </a:spcAft>
              <a:buFont typeface="+mj-lt"/>
              <a:buAutoNum type="arabicPeriod"/>
              <a:defRPr/>
            </a:pPr>
            <a:r>
              <a:rPr lang="fr-BE" altLang="en-US" sz="2400" dirty="0" err="1" smtClean="0">
                <a:latin typeface="Verdana" pitchFamily="34" charset="0"/>
              </a:rPr>
              <a:t>Vragen</a:t>
            </a:r>
            <a:endParaRPr lang="fr-BE" altLang="en-US" sz="2400" dirty="0">
              <a:latin typeface="Verdana" pitchFamily="34" charset="0"/>
            </a:endParaRP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1680" y="476672"/>
            <a:ext cx="6336704" cy="707886"/>
          </a:xfrm>
          <a:prstGeom prst="rect">
            <a:avLst/>
          </a:prstGeom>
          <a:noFill/>
        </p:spPr>
        <p:txBody>
          <a:bodyPr wrap="square" rtlCol="0">
            <a:spAutoFit/>
          </a:bodyPr>
          <a:lstStyle/>
          <a:p>
            <a:r>
              <a:rPr lang="fr-BE" sz="4000" dirty="0" err="1" smtClean="0">
                <a:latin typeface="Verdana" panose="020B0604030504040204" pitchFamily="34" charset="0"/>
                <a:ea typeface="Verdana" panose="020B0604030504040204" pitchFamily="34" charset="0"/>
                <a:cs typeface="Verdana" panose="020B0604030504040204" pitchFamily="34" charset="0"/>
              </a:rPr>
              <a:t>Onderwerpen</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020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r>
              <a:rPr lang="en-US" sz="2800" b="0" i="0" u="none" strike="noStrike" dirty="0" smtClean="0">
                <a:effectLst/>
                <a:latin typeface="Arial"/>
              </a:rPr>
              <a:t/>
            </a:r>
            <a:br>
              <a:rPr lang="en-US" sz="2800" b="0" i="0" u="none" strike="noStrike" dirty="0" smtClean="0">
                <a:effectLst/>
                <a:latin typeface="Arial"/>
              </a:rPr>
            </a:b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2391"/>
            <a:ext cx="7676933" cy="518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47" y="260648"/>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33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43608" y="247588"/>
            <a:ext cx="8229600" cy="1143000"/>
          </a:xfrm>
        </p:spPr>
        <p:txBody>
          <a:bodyPr>
            <a:normAutofit/>
          </a:bodyPr>
          <a:lstStyle/>
          <a:p>
            <a:pPr algn="l" fontAlgn="t">
              <a:spcBef>
                <a:spcPts val="0"/>
              </a:spcBef>
            </a:pPr>
            <a:r>
              <a:rPr lang="nl-NL" altLang="en-US" sz="2800" dirty="0" smtClean="0">
                <a:solidFill>
                  <a:prstClr val="black"/>
                </a:solidFill>
                <a:latin typeface="Verdana" pitchFamily="34" charset="0"/>
              </a:rPr>
              <a:t>Welke attesten kunnen worden afgegeven?</a:t>
            </a: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467544" y="1412776"/>
            <a:ext cx="8136904" cy="5328592"/>
          </a:xfrm>
        </p:spPr>
        <p:txBody>
          <a:bodyPr>
            <a:normAutofit fontScale="40000" lnSpcReduction="20000"/>
          </a:bodyPr>
          <a:lstStyle/>
          <a:p>
            <a:pPr marL="0" indent="0">
              <a:lnSpc>
                <a:spcPct val="120000"/>
              </a:lnSpc>
              <a:buNone/>
            </a:pPr>
            <a:r>
              <a:rPr lang="nl-NL" altLang="en-US" sz="2500" dirty="0">
                <a:solidFill>
                  <a:prstClr val="black"/>
                </a:solidFill>
                <a:latin typeface="Verdana" pitchFamily="34" charset="0"/>
                <a:ea typeface="+mj-ea"/>
                <a:cs typeface="+mj-cs"/>
              </a:rPr>
              <a:t/>
            </a:r>
            <a:br>
              <a:rPr lang="nl-NL" altLang="en-US" sz="2500" dirty="0">
                <a:solidFill>
                  <a:prstClr val="black"/>
                </a:solidFill>
                <a:latin typeface="Verdana" pitchFamily="34" charset="0"/>
                <a:ea typeface="+mj-ea"/>
                <a:cs typeface="+mj-cs"/>
              </a:rPr>
            </a:br>
            <a:r>
              <a:rPr lang="nl-NL" altLang="en-US" sz="2500" dirty="0">
                <a:solidFill>
                  <a:prstClr val="black"/>
                </a:solidFill>
                <a:latin typeface="Verdana" pitchFamily="34" charset="0"/>
                <a:ea typeface="+mj-ea"/>
                <a:cs typeface="+mj-cs"/>
              </a:rPr>
              <a:t/>
            </a:r>
            <a:br>
              <a:rPr lang="nl-NL" altLang="en-US" sz="2500" dirty="0">
                <a:solidFill>
                  <a:prstClr val="black"/>
                </a:solidFill>
                <a:latin typeface="Verdana" pitchFamily="34" charset="0"/>
                <a:ea typeface="+mj-ea"/>
                <a:cs typeface="+mj-cs"/>
              </a:rPr>
            </a:br>
            <a:r>
              <a:rPr lang="nl-NL" altLang="en-US" sz="3500" dirty="0" smtClean="0">
                <a:solidFill>
                  <a:prstClr val="black"/>
                </a:solidFill>
                <a:latin typeface="Verdana" pitchFamily="34" charset="0"/>
                <a:ea typeface="+mj-ea"/>
                <a:cs typeface="+mj-cs"/>
              </a:rPr>
              <a:t>1. Attest van woonplaats</a:t>
            </a:r>
            <a:r>
              <a:rPr lang="nl-NL" altLang="en-US" sz="3500" dirty="0">
                <a:solidFill>
                  <a:prstClr val="black"/>
                </a:solidFill>
                <a:latin typeface="Verdana" pitchFamily="34" charset="0"/>
                <a:ea typeface="+mj-ea"/>
                <a:cs typeface="+mj-cs"/>
              </a:rPr>
              <a:t/>
            </a:r>
            <a:br>
              <a:rPr lang="nl-NL" altLang="en-US" sz="3500" dirty="0">
                <a:solidFill>
                  <a:prstClr val="black"/>
                </a:solidFill>
                <a:latin typeface="Verdana" pitchFamily="34" charset="0"/>
                <a:ea typeface="+mj-ea"/>
                <a:cs typeface="+mj-cs"/>
              </a:rPr>
            </a:br>
            <a:r>
              <a:rPr lang="nl-NL" altLang="en-US" sz="3500" dirty="0" smtClean="0">
                <a:solidFill>
                  <a:prstClr val="black"/>
                </a:solidFill>
                <a:latin typeface="Verdana" pitchFamily="34" charset="0"/>
                <a:ea typeface="+mj-ea"/>
                <a:cs typeface="+mj-cs"/>
              </a:rPr>
              <a:t>2. Attest van inschrijving</a:t>
            </a:r>
            <a:r>
              <a:rPr lang="nl-NL" altLang="en-US" sz="3500" dirty="0">
                <a:solidFill>
                  <a:prstClr val="black"/>
                </a:solidFill>
                <a:latin typeface="Verdana" pitchFamily="34" charset="0"/>
                <a:ea typeface="+mj-ea"/>
                <a:cs typeface="+mj-cs"/>
              </a:rPr>
              <a:t/>
            </a:r>
            <a:br>
              <a:rPr lang="nl-NL" altLang="en-US" sz="3500" dirty="0">
                <a:solidFill>
                  <a:prstClr val="black"/>
                </a:solidFill>
                <a:latin typeface="Verdana" pitchFamily="34" charset="0"/>
                <a:ea typeface="+mj-ea"/>
                <a:cs typeface="+mj-cs"/>
              </a:rPr>
            </a:br>
            <a:r>
              <a:rPr lang="nl-NL" altLang="en-US" sz="3500" dirty="0" smtClean="0">
                <a:solidFill>
                  <a:prstClr val="black"/>
                </a:solidFill>
                <a:latin typeface="Verdana" pitchFamily="34" charset="0"/>
                <a:ea typeface="+mj-ea"/>
                <a:cs typeface="+mj-cs"/>
              </a:rPr>
              <a:t>3.Attest van gezinssamenstelling</a:t>
            </a:r>
            <a:r>
              <a:rPr lang="nl-NL" altLang="en-US" sz="3500" dirty="0">
                <a:solidFill>
                  <a:prstClr val="black"/>
                </a:solidFill>
                <a:latin typeface="Verdana" pitchFamily="34" charset="0"/>
                <a:ea typeface="+mj-ea"/>
                <a:cs typeface="+mj-cs"/>
              </a:rPr>
              <a:t/>
            </a:r>
            <a:br>
              <a:rPr lang="nl-NL" altLang="en-US" sz="3500" dirty="0">
                <a:solidFill>
                  <a:prstClr val="black"/>
                </a:solidFill>
                <a:latin typeface="Verdana" pitchFamily="34" charset="0"/>
                <a:ea typeface="+mj-ea"/>
                <a:cs typeface="+mj-cs"/>
              </a:rPr>
            </a:br>
            <a:r>
              <a:rPr lang="nl-NL" altLang="en-US" sz="3500" dirty="0" smtClean="0">
                <a:solidFill>
                  <a:prstClr val="black"/>
                </a:solidFill>
                <a:latin typeface="Verdana" pitchFamily="34" charset="0"/>
                <a:ea typeface="+mj-ea"/>
                <a:cs typeface="+mj-cs"/>
              </a:rPr>
              <a:t>4. Attest van nationaliteit</a:t>
            </a:r>
            <a:r>
              <a:rPr lang="nl-NL" altLang="en-US" sz="3500" dirty="0">
                <a:solidFill>
                  <a:prstClr val="black"/>
                </a:solidFill>
                <a:latin typeface="Verdana" pitchFamily="34" charset="0"/>
                <a:ea typeface="+mj-ea"/>
                <a:cs typeface="+mj-cs"/>
              </a:rPr>
              <a:t/>
            </a:r>
            <a:br>
              <a:rPr lang="nl-NL" altLang="en-US" sz="3500" dirty="0">
                <a:solidFill>
                  <a:prstClr val="black"/>
                </a:solidFill>
                <a:latin typeface="Verdana" pitchFamily="34" charset="0"/>
                <a:ea typeface="+mj-ea"/>
                <a:cs typeface="+mj-cs"/>
              </a:rPr>
            </a:br>
            <a:r>
              <a:rPr lang="nl-NL" altLang="en-US" sz="3500" dirty="0" smtClean="0">
                <a:solidFill>
                  <a:prstClr val="black"/>
                </a:solidFill>
                <a:latin typeface="Verdana" pitchFamily="34" charset="0"/>
                <a:ea typeface="+mj-ea"/>
                <a:cs typeface="+mj-cs"/>
              </a:rPr>
              <a:t>5. Attest van </a:t>
            </a:r>
            <a:r>
              <a:rPr lang="nl-NL" altLang="en-US" sz="3500" dirty="0" err="1" smtClean="0">
                <a:solidFill>
                  <a:prstClr val="black"/>
                </a:solidFill>
                <a:latin typeface="Verdana" pitchFamily="34" charset="0"/>
                <a:ea typeface="+mj-ea"/>
                <a:cs typeface="+mj-cs"/>
              </a:rPr>
              <a:t>naamsovereenkomst</a:t>
            </a:r>
            <a:endParaRPr lang="nl-NL" altLang="en-US" sz="3500" dirty="0" smtClean="0">
              <a:solidFill>
                <a:prstClr val="black"/>
              </a:solidFill>
              <a:latin typeface="Verdana" pitchFamily="34" charset="0"/>
              <a:ea typeface="+mj-ea"/>
              <a:cs typeface="+mj-cs"/>
            </a:endParaRPr>
          </a:p>
          <a:p>
            <a:pPr marL="0" indent="0">
              <a:lnSpc>
                <a:spcPct val="120000"/>
              </a:lnSpc>
              <a:buNone/>
            </a:pPr>
            <a:r>
              <a:rPr lang="nl-NL" altLang="en-US" sz="3500" dirty="0">
                <a:solidFill>
                  <a:prstClr val="black"/>
                </a:solidFill>
                <a:latin typeface="Verdana" pitchFamily="34" charset="0"/>
              </a:rPr>
              <a:t>6. </a:t>
            </a:r>
            <a:r>
              <a:rPr lang="nl-NL" altLang="en-US" sz="3500" dirty="0" smtClean="0">
                <a:solidFill>
                  <a:prstClr val="black"/>
                </a:solidFill>
                <a:latin typeface="Verdana" pitchFamily="34" charset="0"/>
              </a:rPr>
              <a:t>Attest van burgerlijke staat</a:t>
            </a:r>
            <a:r>
              <a:rPr lang="nl-NL" altLang="en-US" sz="3500" dirty="0">
                <a:solidFill>
                  <a:prstClr val="black"/>
                </a:solidFill>
                <a:latin typeface="Verdana" pitchFamily="34" charset="0"/>
              </a:rPr>
              <a:t/>
            </a:r>
            <a:br>
              <a:rPr lang="nl-NL" altLang="en-US" sz="3500" dirty="0">
                <a:solidFill>
                  <a:prstClr val="black"/>
                </a:solidFill>
                <a:latin typeface="Verdana" pitchFamily="34" charset="0"/>
              </a:rPr>
            </a:br>
            <a:r>
              <a:rPr lang="nl-NL" altLang="en-US" sz="3500" dirty="0" smtClean="0">
                <a:solidFill>
                  <a:prstClr val="black"/>
                </a:solidFill>
                <a:latin typeface="Verdana" pitchFamily="34" charset="0"/>
              </a:rPr>
              <a:t>7</a:t>
            </a:r>
            <a:r>
              <a:rPr lang="nl-NL" altLang="en-US" sz="3500" dirty="0">
                <a:solidFill>
                  <a:prstClr val="black"/>
                </a:solidFill>
                <a:latin typeface="Verdana" pitchFamily="34" charset="0"/>
              </a:rPr>
              <a:t>. </a:t>
            </a:r>
            <a:r>
              <a:rPr lang="nl-NL" altLang="en-US" sz="3500" dirty="0" smtClean="0">
                <a:solidFill>
                  <a:prstClr val="black"/>
                </a:solidFill>
                <a:latin typeface="Verdana" pitchFamily="34" charset="0"/>
              </a:rPr>
              <a:t>Attest van bezit van Belgisch paspoort, reis- of </a:t>
            </a:r>
            <a:r>
              <a:rPr lang="nl-NL" altLang="en-US" sz="3500" dirty="0" err="1" smtClean="0">
                <a:solidFill>
                  <a:prstClr val="black"/>
                </a:solidFill>
                <a:latin typeface="Verdana" pitchFamily="34" charset="0"/>
              </a:rPr>
              <a:t>identeitsdocument</a:t>
            </a:r>
            <a:r>
              <a:rPr lang="nl-NL" altLang="en-US" sz="3500" dirty="0">
                <a:solidFill>
                  <a:prstClr val="black"/>
                </a:solidFill>
                <a:latin typeface="Verdana" pitchFamily="34" charset="0"/>
              </a:rPr>
              <a:t/>
            </a:r>
            <a:br>
              <a:rPr lang="nl-NL" altLang="en-US" sz="3500" dirty="0">
                <a:solidFill>
                  <a:prstClr val="black"/>
                </a:solidFill>
                <a:latin typeface="Verdana" pitchFamily="34" charset="0"/>
              </a:rPr>
            </a:br>
            <a:r>
              <a:rPr lang="nl-NL" altLang="en-US" sz="3500" dirty="0" smtClean="0">
                <a:solidFill>
                  <a:prstClr val="black"/>
                </a:solidFill>
                <a:latin typeface="Verdana" pitchFamily="34" charset="0"/>
              </a:rPr>
              <a:t>8</a:t>
            </a:r>
            <a:r>
              <a:rPr lang="nl-NL" altLang="en-US" sz="3500" dirty="0">
                <a:solidFill>
                  <a:prstClr val="black"/>
                </a:solidFill>
                <a:latin typeface="Verdana" pitchFamily="34" charset="0"/>
              </a:rPr>
              <a:t>. </a:t>
            </a:r>
            <a:r>
              <a:rPr lang="nl-NL" altLang="en-US" sz="3500" dirty="0" smtClean="0">
                <a:solidFill>
                  <a:prstClr val="black"/>
                </a:solidFill>
                <a:latin typeface="Verdana" pitchFamily="34" charset="0"/>
              </a:rPr>
              <a:t>Levensbewijs</a:t>
            </a:r>
            <a:r>
              <a:rPr lang="nl-NL" altLang="en-US" sz="3500" dirty="0">
                <a:solidFill>
                  <a:prstClr val="black"/>
                </a:solidFill>
                <a:latin typeface="Verdana" pitchFamily="34" charset="0"/>
              </a:rPr>
              <a:t/>
            </a:r>
            <a:br>
              <a:rPr lang="nl-NL" altLang="en-US" sz="3500" dirty="0">
                <a:solidFill>
                  <a:prstClr val="black"/>
                </a:solidFill>
                <a:latin typeface="Verdana" pitchFamily="34" charset="0"/>
              </a:rPr>
            </a:br>
            <a:r>
              <a:rPr lang="nl-NL" altLang="en-US" sz="3500" dirty="0">
                <a:solidFill>
                  <a:prstClr val="black"/>
                </a:solidFill>
                <a:latin typeface="Verdana" pitchFamily="34" charset="0"/>
              </a:rPr>
              <a:t/>
            </a:r>
            <a:br>
              <a:rPr lang="nl-NL" altLang="en-US" sz="3500" dirty="0">
                <a:solidFill>
                  <a:prstClr val="black"/>
                </a:solidFill>
                <a:latin typeface="Verdana" pitchFamily="34" charset="0"/>
              </a:rPr>
            </a:br>
            <a:r>
              <a:rPr lang="nl-NL" altLang="en-US" sz="3500" dirty="0" smtClean="0">
                <a:solidFill>
                  <a:prstClr val="black"/>
                </a:solidFill>
                <a:latin typeface="Verdana" pitchFamily="34" charset="0"/>
              </a:rPr>
              <a:t>Bewijst </a:t>
            </a:r>
            <a:r>
              <a:rPr lang="nl-NL" altLang="en-US" sz="3500" dirty="0">
                <a:solidFill>
                  <a:prstClr val="black"/>
                </a:solidFill>
                <a:latin typeface="Verdana" pitchFamily="34" charset="0"/>
              </a:rPr>
              <a:t>enkel dat een bepaalde persoon op een bepaalde datum in leven </a:t>
            </a:r>
            <a:r>
              <a:rPr lang="nl-NL" altLang="en-US" sz="3500" dirty="0" smtClean="0">
                <a:solidFill>
                  <a:prstClr val="black"/>
                </a:solidFill>
                <a:latin typeface="Verdana" pitchFamily="34" charset="0"/>
              </a:rPr>
              <a:t>is.</a:t>
            </a:r>
            <a:r>
              <a:rPr lang="nl-NL" altLang="en-US" sz="3500" dirty="0">
                <a:solidFill>
                  <a:prstClr val="black"/>
                </a:solidFill>
                <a:latin typeface="Verdana" pitchFamily="34" charset="0"/>
              </a:rPr>
              <a:t> </a:t>
            </a:r>
            <a:r>
              <a:rPr lang="nl-NL" altLang="en-US" sz="3500" dirty="0" smtClean="0">
                <a:solidFill>
                  <a:prstClr val="black"/>
                </a:solidFill>
                <a:latin typeface="Verdana" pitchFamily="34" charset="0"/>
              </a:rPr>
              <a:t>Betrokkene </a:t>
            </a:r>
            <a:r>
              <a:rPr lang="nl-NL" altLang="en-US" sz="3500" dirty="0">
                <a:solidFill>
                  <a:prstClr val="black"/>
                </a:solidFill>
                <a:latin typeface="Verdana" pitchFamily="34" charset="0"/>
              </a:rPr>
              <a:t>moet zich persoonlijk bij de post aanbieden en een identiteitsbewijs voorleggen. </a:t>
            </a:r>
            <a:br>
              <a:rPr lang="nl-NL" altLang="en-US" sz="3500" dirty="0">
                <a:solidFill>
                  <a:prstClr val="black"/>
                </a:solidFill>
                <a:latin typeface="Verdana" pitchFamily="34" charset="0"/>
              </a:rPr>
            </a:br>
            <a:r>
              <a:rPr lang="nl-NL" altLang="en-US" sz="3500" dirty="0">
                <a:solidFill>
                  <a:prstClr val="black"/>
                </a:solidFill>
                <a:latin typeface="Verdana" pitchFamily="34" charset="0"/>
              </a:rPr>
              <a:t/>
            </a:r>
            <a:br>
              <a:rPr lang="nl-NL" altLang="en-US" sz="3500" dirty="0">
                <a:solidFill>
                  <a:prstClr val="black"/>
                </a:solidFill>
                <a:latin typeface="Verdana" pitchFamily="34" charset="0"/>
              </a:rPr>
            </a:br>
            <a:r>
              <a:rPr lang="nl-NL" altLang="en-US" sz="3500" dirty="0">
                <a:solidFill>
                  <a:prstClr val="black"/>
                </a:solidFill>
                <a:latin typeface="Verdana" pitchFamily="34" charset="0"/>
              </a:rPr>
              <a:t>Kan de betrokkene zich om praktische redenen niet naar de post verplaatsen (ziekte, gevorderde leeftijd, verre afstand, …), dan kan het levensbewijs slechts opgemaakt worden op basis van een medisch getuigschrift en geldig identiteitsbewijs of op basis van een foto met recente krant en een geldig identiteitsbewijs waaruit blijkt dat de betrokkene nog in leven is. In dit geval neemt het levensbewijs de datum over van het medisch getuigschrift of datum publicatie krant.</a:t>
            </a:r>
            <a:r>
              <a:rPr lang="nl-NL" altLang="en-US" sz="2500" dirty="0">
                <a:solidFill>
                  <a:prstClr val="black"/>
                </a:solidFill>
                <a:latin typeface="Verdana" pitchFamily="34" charset="0"/>
              </a:rPr>
              <a:t/>
            </a:r>
            <a:br>
              <a:rPr lang="nl-NL" altLang="en-US" sz="2500" dirty="0">
                <a:solidFill>
                  <a:prstClr val="black"/>
                </a:solidFill>
                <a:latin typeface="Verdana" pitchFamily="34" charset="0"/>
              </a:rPr>
            </a:br>
            <a:r>
              <a:rPr lang="nl-NL" altLang="en-US" sz="2100" dirty="0">
                <a:solidFill>
                  <a:prstClr val="black"/>
                </a:solidFill>
                <a:latin typeface="Verdana" pitchFamily="34" charset="0"/>
                <a:ea typeface="+mj-ea"/>
                <a:cs typeface="+mj-cs"/>
              </a:rPr>
              <a:t/>
            </a:r>
            <a:br>
              <a:rPr lang="nl-NL" altLang="en-US" sz="2100" dirty="0">
                <a:solidFill>
                  <a:prstClr val="black"/>
                </a:solidFill>
                <a:latin typeface="Verdana" pitchFamily="34" charset="0"/>
                <a:ea typeface="+mj-ea"/>
                <a:cs typeface="+mj-cs"/>
              </a:rPr>
            </a:br>
            <a:r>
              <a:rPr lang="nl-NL" altLang="en-US" sz="2100" dirty="0">
                <a:solidFill>
                  <a:prstClr val="black"/>
                </a:solidFill>
                <a:latin typeface="Verdana" pitchFamily="34" charset="0"/>
                <a:ea typeface="+mj-ea"/>
                <a:cs typeface="+mj-cs"/>
              </a:rPr>
              <a:t/>
            </a:r>
            <a:br>
              <a:rPr lang="nl-NL" altLang="en-US" sz="2100" dirty="0">
                <a:solidFill>
                  <a:prstClr val="black"/>
                </a:solidFill>
                <a:latin typeface="Verdana" pitchFamily="34" charset="0"/>
                <a:ea typeface="+mj-ea"/>
                <a:cs typeface="+mj-cs"/>
              </a:rPr>
            </a:br>
            <a:r>
              <a:rPr lang="nl-NL" altLang="en-US" sz="2100" dirty="0">
                <a:solidFill>
                  <a:prstClr val="black"/>
                </a:solidFill>
                <a:latin typeface="Verdana" pitchFamily="34" charset="0"/>
                <a:ea typeface="+mj-ea"/>
                <a:cs typeface="+mj-cs"/>
              </a:rPr>
              <a:t/>
            </a:r>
            <a:br>
              <a:rPr lang="nl-NL" altLang="en-US" sz="2100" dirty="0">
                <a:solidFill>
                  <a:prstClr val="black"/>
                </a:solidFill>
                <a:latin typeface="Verdana" pitchFamily="34" charset="0"/>
                <a:ea typeface="+mj-ea"/>
                <a:cs typeface="+mj-cs"/>
              </a:rPr>
            </a:b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0" y="169528"/>
            <a:ext cx="1027224" cy="102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02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95536" y="404664"/>
            <a:ext cx="8229600" cy="1143000"/>
          </a:xfrm>
        </p:spPr>
        <p:txBody>
          <a:bodyPr>
            <a:normAutofit fontScale="90000"/>
          </a:bodyPr>
          <a:lstStyle/>
          <a:p>
            <a:pPr lvl="0" fontAlgn="t">
              <a:spcBef>
                <a:spcPts val="0"/>
              </a:spcBef>
            </a:pPr>
            <a:r>
              <a:rPr lang="fr-BE" altLang="en-US" sz="2800" b="1" dirty="0" smtClean="0">
                <a:solidFill>
                  <a:prstClr val="black"/>
                </a:solidFill>
                <a:latin typeface="Verdana" pitchFamily="34" charset="0"/>
                <a:cs typeface="Arial" charset="0"/>
              </a:rPr>
              <a:t>4. </a:t>
            </a:r>
            <a:r>
              <a:rPr lang="fr-BE" altLang="en-US" sz="2800" b="1" dirty="0" err="1" smtClean="0">
                <a:solidFill>
                  <a:prstClr val="black"/>
                </a:solidFill>
                <a:latin typeface="Verdana" pitchFamily="34" charset="0"/>
                <a:cs typeface="Arial" charset="0"/>
              </a:rPr>
              <a:t>Legalisatie</a:t>
            </a:r>
            <a:r>
              <a:rPr lang="fr-BE" altLang="en-US" sz="2800" b="1" dirty="0">
                <a:solidFill>
                  <a:prstClr val="black"/>
                </a:solidFill>
                <a:latin typeface="Verdana" pitchFamily="34" charset="0"/>
                <a:cs typeface="Arial" charset="0"/>
              </a:rPr>
              <a:t/>
            </a:r>
            <a:br>
              <a:rPr lang="fr-BE" altLang="en-US" sz="2800" b="1" dirty="0">
                <a:solidFill>
                  <a:prstClr val="black"/>
                </a:solidFill>
                <a:latin typeface="Verdana" pitchFamily="34" charset="0"/>
                <a:cs typeface="Arial" charset="0"/>
              </a:rPr>
            </a:b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normAutofit/>
          </a:bodyPr>
          <a:lstStyle/>
          <a:p>
            <a:pPr marL="0" lvl="0" indent="0" fontAlgn="base">
              <a:spcBef>
                <a:spcPct val="0"/>
              </a:spcBef>
              <a:spcAft>
                <a:spcPct val="0"/>
              </a:spcAft>
              <a:buNone/>
            </a:pPr>
            <a:endParaRPr lang="fr-BE" altLang="en-US" sz="2000" b="1" dirty="0">
              <a:solidFill>
                <a:prstClr val="black"/>
              </a:solidFill>
              <a:latin typeface="Verdana" pitchFamily="34" charset="0"/>
              <a:cs typeface="Arial" charset="0"/>
            </a:endParaRPr>
          </a:p>
          <a:p>
            <a:pPr marL="0" lvl="0" indent="0" fontAlgn="base">
              <a:spcBef>
                <a:spcPct val="0"/>
              </a:spcBef>
              <a:spcAft>
                <a:spcPct val="0"/>
              </a:spcAft>
              <a:buNone/>
            </a:pPr>
            <a:r>
              <a:rPr lang="nl-NL" altLang="en-US" sz="2400" dirty="0" smtClean="0">
                <a:solidFill>
                  <a:prstClr val="black"/>
                </a:solidFill>
                <a:latin typeface="Verdana" pitchFamily="34" charset="0"/>
                <a:ea typeface="+mj-ea"/>
                <a:cs typeface="+mj-cs"/>
              </a:rPr>
              <a:t>De Ambassade/ ereconsul </a:t>
            </a:r>
            <a:r>
              <a:rPr lang="nl-NL" altLang="en-US" sz="2400" dirty="0">
                <a:solidFill>
                  <a:prstClr val="black"/>
                </a:solidFill>
                <a:latin typeface="Verdana" pitchFamily="34" charset="0"/>
                <a:ea typeface="+mj-ea"/>
                <a:cs typeface="+mj-cs"/>
              </a:rPr>
              <a:t>kan enkel een </a:t>
            </a:r>
            <a:r>
              <a:rPr lang="nl-NL" altLang="en-US" sz="2400" dirty="0" smtClean="0">
                <a:solidFill>
                  <a:prstClr val="black"/>
                </a:solidFill>
                <a:latin typeface="Verdana" pitchFamily="34" charset="0"/>
                <a:ea typeface="+mj-ea"/>
                <a:cs typeface="+mj-cs"/>
              </a:rPr>
              <a:t>vreemd </a:t>
            </a:r>
            <a:r>
              <a:rPr lang="nl-NL" altLang="en-US" sz="2400" dirty="0">
                <a:solidFill>
                  <a:prstClr val="black"/>
                </a:solidFill>
                <a:latin typeface="Verdana" pitchFamily="34" charset="0"/>
                <a:ea typeface="+mj-ea"/>
                <a:cs typeface="+mj-cs"/>
              </a:rPr>
              <a:t>document legaliseren </a:t>
            </a:r>
            <a:r>
              <a:rPr lang="nl-NL" altLang="en-US" sz="2400" dirty="0" smtClean="0">
                <a:solidFill>
                  <a:prstClr val="black"/>
                </a:solidFill>
                <a:latin typeface="Verdana" pitchFamily="34" charset="0"/>
                <a:ea typeface="+mj-ea"/>
                <a:cs typeface="+mj-cs"/>
              </a:rPr>
              <a:t>dat </a:t>
            </a:r>
            <a:r>
              <a:rPr lang="nl-NL" altLang="en-US" sz="2400" dirty="0">
                <a:solidFill>
                  <a:prstClr val="black"/>
                </a:solidFill>
                <a:latin typeface="Verdana" pitchFamily="34" charset="0"/>
                <a:ea typeface="+mj-ea"/>
                <a:cs typeface="+mj-cs"/>
              </a:rPr>
              <a:t>in België dient </a:t>
            </a:r>
            <a:r>
              <a:rPr lang="nl-NL" altLang="en-US" sz="2400" dirty="0" smtClean="0">
                <a:solidFill>
                  <a:prstClr val="black"/>
                </a:solidFill>
                <a:latin typeface="Verdana" pitchFamily="34" charset="0"/>
                <a:ea typeface="+mj-ea"/>
                <a:cs typeface="+mj-cs"/>
              </a:rPr>
              <a:t>gebruikt </a:t>
            </a:r>
            <a:r>
              <a:rPr lang="nl-NL" altLang="en-US" sz="2400" dirty="0">
                <a:solidFill>
                  <a:prstClr val="black"/>
                </a:solidFill>
                <a:latin typeface="Verdana" pitchFamily="34" charset="0"/>
                <a:ea typeface="+mj-ea"/>
                <a:cs typeface="+mj-cs"/>
              </a:rPr>
              <a:t>te worden. </a:t>
            </a:r>
            <a:br>
              <a:rPr lang="nl-NL" altLang="en-US" sz="2400" dirty="0">
                <a:solidFill>
                  <a:prstClr val="black"/>
                </a:solidFill>
                <a:latin typeface="Verdana" pitchFamily="34" charset="0"/>
                <a:ea typeface="+mj-ea"/>
                <a:cs typeface="+mj-cs"/>
              </a:rPr>
            </a:br>
            <a:r>
              <a:rPr lang="nl-NL" altLang="en-US" sz="2400" dirty="0">
                <a:solidFill>
                  <a:prstClr val="black"/>
                </a:solidFill>
                <a:latin typeface="Verdana" pitchFamily="34" charset="0"/>
                <a:ea typeface="+mj-ea"/>
                <a:cs typeface="+mj-cs"/>
              </a:rPr>
              <a:t/>
            </a:r>
            <a:br>
              <a:rPr lang="nl-NL" altLang="en-US" sz="2400" dirty="0">
                <a:solidFill>
                  <a:prstClr val="black"/>
                </a:solidFill>
                <a:latin typeface="Verdana" pitchFamily="34" charset="0"/>
                <a:ea typeface="+mj-ea"/>
                <a:cs typeface="+mj-cs"/>
              </a:rPr>
            </a:br>
            <a:r>
              <a:rPr lang="nl-NL" altLang="en-US" sz="2400" dirty="0">
                <a:solidFill>
                  <a:prstClr val="black"/>
                </a:solidFill>
                <a:latin typeface="Verdana" pitchFamily="34" charset="0"/>
                <a:ea typeface="+mj-ea"/>
                <a:cs typeface="+mj-cs"/>
              </a:rPr>
              <a:t>Belgische documenten die in het buitenland moeten gebruikt worden moeten in België gelegaliseerd worden.</a:t>
            </a:r>
            <a:br>
              <a:rPr lang="nl-NL" altLang="en-US" sz="2400" dirty="0">
                <a:solidFill>
                  <a:prstClr val="black"/>
                </a:solidFill>
                <a:latin typeface="Verdana" pitchFamily="34" charset="0"/>
                <a:ea typeface="+mj-ea"/>
                <a:cs typeface="+mj-cs"/>
              </a:rPr>
            </a:br>
            <a:endParaRPr lang="fr-BE" altLang="en-US" sz="2000" b="1" dirty="0">
              <a:solidFill>
                <a:prstClr val="black"/>
              </a:solidFill>
              <a:latin typeface="Verdana" pitchFamily="34" charset="0"/>
              <a:cs typeface="Arial" charset="0"/>
            </a:endParaRPr>
          </a:p>
          <a:p>
            <a:pPr marL="0" indent="0">
              <a:buNone/>
            </a:pP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757"/>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520682"/>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34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lvl="0" fontAlgn="t">
              <a:spcBef>
                <a:spcPts val="0"/>
              </a:spcBef>
            </a:pPr>
            <a:r>
              <a:rPr lang="en-US" sz="2800" b="0" i="0" u="none" strike="noStrike" dirty="0" smtClean="0">
                <a:effectLst/>
                <a:latin typeface="Arial"/>
              </a:rPr>
              <a:t/>
            </a:r>
            <a:br>
              <a:rPr lang="en-US" sz="2800" b="0" i="0" u="none" strike="noStrike" dirty="0" smtClean="0">
                <a:effectLst/>
                <a:latin typeface="Arial"/>
              </a:rPr>
            </a:br>
            <a:r>
              <a:rPr lang="fr-BE" sz="2800" b="0" i="0" u="none" strike="noStrike" dirty="0" smtClean="0">
                <a:effectLst/>
                <a:latin typeface="Arial"/>
              </a:rPr>
              <a:t/>
            </a:r>
            <a:br>
              <a:rPr lang="fr-BE" sz="2800" b="0" i="0" u="none" strike="noStrike" dirty="0" smtClean="0">
                <a:effectLst/>
                <a:latin typeface="Arial"/>
              </a:rPr>
            </a:br>
            <a:r>
              <a:rPr lang="fr-BE" altLang="en-US" sz="2800" b="1" dirty="0" smtClean="0">
                <a:solidFill>
                  <a:prstClr val="black"/>
                </a:solidFill>
                <a:latin typeface="Verdana" pitchFamily="34" charset="0"/>
                <a:cs typeface="Arial" charset="0"/>
              </a:rPr>
              <a:t>5. </a:t>
            </a:r>
            <a:r>
              <a:rPr lang="fr-BE" altLang="en-US" sz="2800" b="1" dirty="0" err="1">
                <a:solidFill>
                  <a:prstClr val="black"/>
                </a:solidFill>
                <a:latin typeface="Verdana" pitchFamily="34" charset="0"/>
                <a:cs typeface="Arial" charset="0"/>
              </a:rPr>
              <a:t>Huwen</a:t>
            </a:r>
            <a:r>
              <a:rPr lang="fr-BE" altLang="en-US" sz="2800" b="1" dirty="0">
                <a:solidFill>
                  <a:prstClr val="black"/>
                </a:solidFill>
                <a:latin typeface="Verdana" pitchFamily="34" charset="0"/>
                <a:cs typeface="Arial" charset="0"/>
              </a:rPr>
              <a:t> in het </a:t>
            </a:r>
            <a:r>
              <a:rPr lang="fr-BE" altLang="en-US" sz="2800" b="1" dirty="0" err="1" smtClean="0">
                <a:solidFill>
                  <a:prstClr val="black"/>
                </a:solidFill>
                <a:latin typeface="Verdana" pitchFamily="34" charset="0"/>
                <a:cs typeface="Arial" charset="0"/>
              </a:rPr>
              <a:t>buitenland</a:t>
            </a:r>
            <a:r>
              <a:rPr lang="fr-BE" altLang="en-US" sz="2800" b="1" dirty="0" smtClean="0">
                <a:solidFill>
                  <a:prstClr val="black"/>
                </a:solidFill>
                <a:latin typeface="Verdana" pitchFamily="34" charset="0"/>
                <a:cs typeface="Arial" charset="0"/>
              </a:rPr>
              <a:t> (AGHB)</a:t>
            </a:r>
            <a:r>
              <a:rPr lang="nl-NL" altLang="en-US" sz="2400" dirty="0">
                <a:solidFill>
                  <a:prstClr val="black"/>
                </a:solidFill>
                <a:latin typeface="Verdana" pitchFamily="34" charset="0"/>
              </a:rPr>
              <a:t/>
            </a:r>
            <a:br>
              <a:rPr lang="nl-NL" altLang="en-US" sz="2400" dirty="0">
                <a:solidFill>
                  <a:prstClr val="black"/>
                </a:solidFill>
                <a:latin typeface="Verdana" pitchFamily="34" charset="0"/>
              </a:rPr>
            </a:b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lstStyle/>
          <a:p>
            <a:pPr fontAlgn="base">
              <a:spcBef>
                <a:spcPct val="0"/>
              </a:spcBef>
              <a:spcAft>
                <a:spcPct val="0"/>
              </a:spcAft>
            </a:pPr>
            <a:r>
              <a:rPr lang="nl-NL" altLang="en-US" sz="1800" dirty="0" smtClean="0">
                <a:solidFill>
                  <a:prstClr val="black"/>
                </a:solidFill>
                <a:latin typeface="Verdana" pitchFamily="34" charset="0"/>
                <a:ea typeface="+mj-ea"/>
                <a:cs typeface="+mj-cs"/>
              </a:rPr>
              <a:t>Stap 1: Afspraak maken op ambassade voor huwelijksinterview (via website)</a:t>
            </a:r>
          </a:p>
          <a:p>
            <a:pPr fontAlgn="base">
              <a:spcBef>
                <a:spcPct val="0"/>
              </a:spcBef>
              <a:spcAft>
                <a:spcPct val="0"/>
              </a:spcAft>
            </a:pPr>
            <a:r>
              <a:rPr lang="nl-NL" altLang="en-US" sz="1800" dirty="0" smtClean="0">
                <a:solidFill>
                  <a:prstClr val="black"/>
                </a:solidFill>
                <a:latin typeface="Verdana" pitchFamily="34" charset="0"/>
                <a:ea typeface="+mj-ea"/>
                <a:cs typeface="+mj-cs"/>
              </a:rPr>
              <a:t>Breng de noodzakelijke documenten mee (zie website)</a:t>
            </a:r>
          </a:p>
          <a:p>
            <a:pPr lvl="1" fontAlgn="base">
              <a:spcBef>
                <a:spcPct val="0"/>
              </a:spcBef>
              <a:spcAft>
                <a:spcPct val="0"/>
              </a:spcAft>
              <a:buFont typeface="Courier New" panose="02070309020205020404" pitchFamily="49" charset="0"/>
              <a:buChar char="o"/>
            </a:pPr>
            <a:r>
              <a:rPr lang="nl-NL" altLang="en-US" sz="1600" dirty="0" smtClean="0">
                <a:solidFill>
                  <a:prstClr val="black"/>
                </a:solidFill>
                <a:latin typeface="Verdana" pitchFamily="34" charset="0"/>
                <a:ea typeface="+mj-ea"/>
                <a:cs typeface="+mj-cs"/>
              </a:rPr>
              <a:t>Aanvraagformulier</a:t>
            </a:r>
          </a:p>
          <a:p>
            <a:pPr lvl="1" fontAlgn="base">
              <a:spcBef>
                <a:spcPct val="0"/>
              </a:spcBef>
              <a:spcAft>
                <a:spcPct val="0"/>
              </a:spcAft>
              <a:buFont typeface="Courier New" panose="02070309020205020404" pitchFamily="49" charset="0"/>
              <a:buChar char="o"/>
            </a:pPr>
            <a:r>
              <a:rPr lang="nl-NL" altLang="en-US" sz="1600" dirty="0" smtClean="0">
                <a:solidFill>
                  <a:prstClr val="black"/>
                </a:solidFill>
                <a:latin typeface="Verdana" pitchFamily="34" charset="0"/>
                <a:ea typeface="+mj-ea"/>
                <a:cs typeface="+mj-cs"/>
              </a:rPr>
              <a:t>Affidavit </a:t>
            </a:r>
          </a:p>
          <a:p>
            <a:pPr lvl="1" fontAlgn="base">
              <a:spcBef>
                <a:spcPct val="0"/>
              </a:spcBef>
              <a:spcAft>
                <a:spcPct val="0"/>
              </a:spcAft>
              <a:buFont typeface="Courier New" panose="02070309020205020404" pitchFamily="49" charset="0"/>
              <a:buChar char="o"/>
            </a:pPr>
            <a:r>
              <a:rPr lang="nl-NL" altLang="en-US" sz="1600" dirty="0" smtClean="0">
                <a:solidFill>
                  <a:prstClr val="black"/>
                </a:solidFill>
                <a:latin typeface="Verdana" pitchFamily="34" charset="0"/>
                <a:ea typeface="+mj-ea"/>
                <a:cs typeface="+mj-cs"/>
              </a:rPr>
              <a:t>Kopie paspoort &amp; ID van Belg &amp; van toekomstige echtgenote </a:t>
            </a:r>
            <a:r>
              <a:rPr lang="nl-NL" altLang="en-US" sz="1000" dirty="0">
                <a:solidFill>
                  <a:prstClr val="black"/>
                </a:solidFill>
                <a:latin typeface="Verdana" pitchFamily="34" charset="0"/>
                <a:ea typeface="+mj-ea"/>
                <a:cs typeface="+mj-cs"/>
              </a:rPr>
              <a:t/>
            </a:r>
            <a:br>
              <a:rPr lang="nl-NL" altLang="en-US" sz="1000" dirty="0">
                <a:solidFill>
                  <a:prstClr val="black"/>
                </a:solidFill>
                <a:latin typeface="Verdana" pitchFamily="34" charset="0"/>
                <a:ea typeface="+mj-ea"/>
                <a:cs typeface="+mj-cs"/>
              </a:rPr>
            </a:br>
            <a:r>
              <a:rPr lang="nl-NL" altLang="en-US" sz="1000" dirty="0">
                <a:solidFill>
                  <a:prstClr val="black"/>
                </a:solidFill>
                <a:latin typeface="Verdana" pitchFamily="34" charset="0"/>
                <a:ea typeface="+mj-ea"/>
                <a:cs typeface="+mj-cs"/>
              </a:rPr>
              <a:t/>
            </a:r>
            <a:br>
              <a:rPr lang="nl-NL" altLang="en-US" sz="1000" dirty="0">
                <a:solidFill>
                  <a:prstClr val="black"/>
                </a:solidFill>
                <a:latin typeface="Verdana" pitchFamily="34" charset="0"/>
                <a:ea typeface="+mj-ea"/>
                <a:cs typeface="+mj-cs"/>
              </a:rPr>
            </a:br>
            <a:endParaRPr lang="fr-BE" altLang="en-US" sz="1200" b="1" dirty="0">
              <a:solidFill>
                <a:prstClr val="black"/>
              </a:solidFill>
              <a:latin typeface="Verdana" pitchFamily="34" charset="0"/>
              <a:cs typeface="Arial" charset="0"/>
            </a:endParaRPr>
          </a:p>
          <a:p>
            <a:pPr marL="0"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525560"/>
            <a:ext cx="2952328" cy="333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7757"/>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4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normAutofit fontScale="85000" lnSpcReduction="10000"/>
          </a:bodyPr>
          <a:lstStyle/>
          <a:p>
            <a:r>
              <a:rPr lang="nl-NL" altLang="en-US" sz="1900" dirty="0" smtClean="0">
                <a:solidFill>
                  <a:prstClr val="black"/>
                </a:solidFill>
                <a:latin typeface="Verdana" pitchFamily="34" charset="0"/>
                <a:ea typeface="+mj-ea"/>
                <a:cs typeface="+mj-cs"/>
              </a:rPr>
              <a:t>Ambassade legaliseert formulieren, klaar in 3 werkdagen</a:t>
            </a:r>
          </a:p>
          <a:p>
            <a:r>
              <a:rPr lang="nl-NL" altLang="en-US" sz="1900" dirty="0" smtClean="0">
                <a:solidFill>
                  <a:prstClr val="black"/>
                </a:solidFill>
                <a:latin typeface="Verdana" pitchFamily="34" charset="0"/>
                <a:ea typeface="+mj-ea"/>
                <a:cs typeface="+mj-cs"/>
              </a:rPr>
              <a:t>Deze formulieren moeten worden vertaald &amp; gelegaliseerd door lokale ministerie van Buitenlandse Zaken</a:t>
            </a:r>
          </a:p>
          <a:p>
            <a:r>
              <a:rPr lang="nl-NL" altLang="en-US" sz="1900" dirty="0" smtClean="0">
                <a:solidFill>
                  <a:prstClr val="black"/>
                </a:solidFill>
                <a:latin typeface="Verdana" pitchFamily="34" charset="0"/>
                <a:ea typeface="+mj-ea"/>
                <a:cs typeface="+mj-cs"/>
              </a:rPr>
              <a:t>Nu kan u trouwen!</a:t>
            </a:r>
          </a:p>
          <a:p>
            <a:r>
              <a:rPr lang="nl-NL" altLang="en-US" sz="1900" dirty="0" smtClean="0">
                <a:solidFill>
                  <a:prstClr val="black"/>
                </a:solidFill>
                <a:latin typeface="Verdana" pitchFamily="34" charset="0"/>
                <a:ea typeface="+mj-ea"/>
                <a:cs typeface="+mj-cs"/>
              </a:rPr>
              <a:t>Na voltrekking </a:t>
            </a:r>
            <a:r>
              <a:rPr lang="nl-NL" altLang="en-US" sz="1900" dirty="0">
                <a:solidFill>
                  <a:prstClr val="black"/>
                </a:solidFill>
                <a:latin typeface="Verdana" pitchFamily="34" charset="0"/>
                <a:ea typeface="+mj-ea"/>
                <a:cs typeface="+mj-cs"/>
              </a:rPr>
              <a:t>van het huwelijk</a:t>
            </a:r>
            <a:r>
              <a:rPr lang="nl-NL" altLang="en-US" sz="1900" dirty="0" smtClean="0">
                <a:solidFill>
                  <a:prstClr val="black"/>
                </a:solidFill>
                <a:latin typeface="Verdana" pitchFamily="34" charset="0"/>
                <a:ea typeface="+mj-ea"/>
                <a:cs typeface="+mj-cs"/>
              </a:rPr>
              <a:t>, krijgt u </a:t>
            </a:r>
            <a:r>
              <a:rPr lang="nl-NL" altLang="en-US" sz="1900" dirty="0">
                <a:solidFill>
                  <a:prstClr val="black"/>
                </a:solidFill>
                <a:latin typeface="Verdana" pitchFamily="34" charset="0"/>
                <a:ea typeface="+mj-ea"/>
                <a:cs typeface="+mj-cs"/>
              </a:rPr>
              <a:t>verschillende documenten, waarvan een voor echt verklaarde </a:t>
            </a:r>
            <a:r>
              <a:rPr lang="nl-NL" altLang="en-US" sz="1900" dirty="0" smtClean="0">
                <a:solidFill>
                  <a:prstClr val="black"/>
                </a:solidFill>
                <a:latin typeface="Verdana" pitchFamily="34" charset="0"/>
                <a:ea typeface="+mj-ea"/>
                <a:cs typeface="+mj-cs"/>
              </a:rPr>
              <a:t>kopie/ een origineel van </a:t>
            </a:r>
            <a:r>
              <a:rPr lang="nl-NL" altLang="en-US" sz="1900" dirty="0">
                <a:solidFill>
                  <a:prstClr val="black"/>
                </a:solidFill>
                <a:latin typeface="Verdana" pitchFamily="34" charset="0"/>
                <a:ea typeface="+mj-ea"/>
                <a:cs typeface="+mj-cs"/>
              </a:rPr>
              <a:t>de huwelijksakte (Mariage </a:t>
            </a:r>
            <a:r>
              <a:rPr lang="nl-NL" altLang="en-US" sz="1900" dirty="0" err="1">
                <a:solidFill>
                  <a:prstClr val="black"/>
                </a:solidFill>
                <a:latin typeface="Verdana" pitchFamily="34" charset="0"/>
                <a:ea typeface="+mj-ea"/>
                <a:cs typeface="+mj-cs"/>
              </a:rPr>
              <a:t>certificate</a:t>
            </a:r>
            <a:r>
              <a:rPr lang="nl-NL" altLang="en-US" sz="1900" dirty="0" smtClean="0">
                <a:solidFill>
                  <a:prstClr val="black"/>
                </a:solidFill>
                <a:latin typeface="Verdana" pitchFamily="34" charset="0"/>
                <a:ea typeface="+mj-ea"/>
                <a:cs typeface="+mj-cs"/>
              </a:rPr>
              <a:t>)</a:t>
            </a:r>
          </a:p>
          <a:p>
            <a:r>
              <a:rPr lang="nl-NL" altLang="en-US" sz="1900" dirty="0" smtClean="0">
                <a:solidFill>
                  <a:prstClr val="black"/>
                </a:solidFill>
                <a:latin typeface="Verdana" pitchFamily="34" charset="0"/>
                <a:ea typeface="+mj-ea"/>
                <a:cs typeface="+mj-cs"/>
              </a:rPr>
              <a:t>Deze documenten laat u opnieuw legaliseren door lokale ministerie van BZ. Daarna laat u ze vertalen in de officiële taal van uw gemeente door </a:t>
            </a:r>
            <a:r>
              <a:rPr lang="nl-NL" altLang="en-US" sz="1900" dirty="0">
                <a:solidFill>
                  <a:prstClr val="black"/>
                </a:solidFill>
                <a:latin typeface="Verdana" pitchFamily="34" charset="0"/>
                <a:ea typeface="+mj-ea"/>
                <a:cs typeface="+mj-cs"/>
              </a:rPr>
              <a:t>een van de erkende vertaalbureaus </a:t>
            </a:r>
            <a:r>
              <a:rPr lang="nl-NL" altLang="en-US" sz="1900" dirty="0" smtClean="0">
                <a:solidFill>
                  <a:prstClr val="black"/>
                </a:solidFill>
                <a:latin typeface="Verdana" pitchFamily="34" charset="0"/>
                <a:ea typeface="+mj-ea"/>
                <a:cs typeface="+mj-cs"/>
              </a:rPr>
              <a:t>(zie lijst op onze website)</a:t>
            </a:r>
          </a:p>
          <a:p>
            <a:r>
              <a:rPr lang="nl-NL" altLang="en-US" sz="1900" dirty="0" smtClean="0">
                <a:solidFill>
                  <a:prstClr val="black"/>
                </a:solidFill>
                <a:latin typeface="Verdana" pitchFamily="34" charset="0"/>
                <a:ea typeface="+mj-ea"/>
                <a:cs typeface="+mj-cs"/>
              </a:rPr>
              <a:t>De ambassade legaliseert daarna deze vertaalde documenten.</a:t>
            </a:r>
          </a:p>
          <a:p>
            <a:pPr marL="0" indent="0">
              <a:buNone/>
            </a:pPr>
            <a:r>
              <a:rPr lang="nl-NL" altLang="en-US" sz="1900" dirty="0" smtClean="0">
                <a:solidFill>
                  <a:prstClr val="black"/>
                </a:solidFill>
                <a:latin typeface="Verdana" pitchFamily="34" charset="0"/>
                <a:cs typeface="Arial" charset="0"/>
              </a:rPr>
              <a:t>! Let </a:t>
            </a:r>
            <a:r>
              <a:rPr lang="nl-NL" altLang="en-US" sz="1900" dirty="0">
                <a:solidFill>
                  <a:prstClr val="black"/>
                </a:solidFill>
                <a:latin typeface="Verdana" pitchFamily="34" charset="0"/>
                <a:cs typeface="Arial" charset="0"/>
              </a:rPr>
              <a:t>op dat er geen fouten staan in de documenten en in de vertalingen (</a:t>
            </a:r>
            <a:r>
              <a:rPr lang="nl-NL" altLang="en-US" sz="1900" dirty="0" smtClean="0">
                <a:solidFill>
                  <a:prstClr val="black"/>
                </a:solidFill>
                <a:latin typeface="Verdana" pitchFamily="34" charset="0"/>
                <a:cs typeface="Arial" charset="0"/>
              </a:rPr>
              <a:t>vb. namen </a:t>
            </a:r>
            <a:r>
              <a:rPr lang="nl-NL" altLang="en-US" sz="1900" dirty="0">
                <a:solidFill>
                  <a:prstClr val="black"/>
                </a:solidFill>
                <a:latin typeface="Verdana" pitchFamily="34" charset="0"/>
                <a:cs typeface="Arial" charset="0"/>
              </a:rPr>
              <a:t>en de burgerlijke stand). Indien een huwelijkscontract getekend werd, dient het vermeld te worden in het </a:t>
            </a:r>
            <a:r>
              <a:rPr lang="nl-NL" altLang="en-US" sz="1900" dirty="0" smtClean="0">
                <a:solidFill>
                  <a:prstClr val="black"/>
                </a:solidFill>
                <a:latin typeface="Verdana" pitchFamily="34" charset="0"/>
                <a:cs typeface="Arial" charset="0"/>
              </a:rPr>
              <a:t>huwelijkscertificaat.</a:t>
            </a:r>
            <a:r>
              <a:rPr lang="nl-NL" altLang="en-US" sz="1900" dirty="0">
                <a:solidFill>
                  <a:prstClr val="black"/>
                </a:solidFill>
                <a:latin typeface="Verdana" pitchFamily="34" charset="0"/>
                <a:cs typeface="Arial" charset="0"/>
              </a:rPr>
              <a:t/>
            </a:r>
            <a:br>
              <a:rPr lang="nl-NL" altLang="en-US" sz="1900" dirty="0">
                <a:solidFill>
                  <a:prstClr val="black"/>
                </a:solidFill>
                <a:latin typeface="Verdana" pitchFamily="34" charset="0"/>
                <a:cs typeface="Arial" charset="0"/>
              </a:rPr>
            </a:br>
            <a:r>
              <a:rPr lang="nl-NL" altLang="en-US" sz="1600" dirty="0">
                <a:solidFill>
                  <a:prstClr val="black"/>
                </a:solidFill>
                <a:latin typeface="Verdana" pitchFamily="34" charset="0"/>
                <a:ea typeface="+mj-ea"/>
                <a:cs typeface="+mj-cs"/>
              </a:rPr>
              <a:t/>
            </a:r>
            <a:br>
              <a:rPr lang="nl-NL" altLang="en-US" sz="1600" dirty="0">
                <a:solidFill>
                  <a:prstClr val="black"/>
                </a:solidFill>
                <a:latin typeface="Verdana" pitchFamily="34" charset="0"/>
                <a:ea typeface="+mj-ea"/>
                <a:cs typeface="+mj-cs"/>
              </a:rPr>
            </a:br>
            <a:r>
              <a:rPr lang="nl-NL" altLang="en-US" sz="2000" dirty="0">
                <a:solidFill>
                  <a:prstClr val="black"/>
                </a:solidFill>
                <a:latin typeface="Verdana" pitchFamily="34" charset="0"/>
                <a:ea typeface="+mj-ea"/>
                <a:cs typeface="+mj-cs"/>
              </a:rPr>
              <a:t/>
            </a:r>
            <a:br>
              <a:rPr lang="nl-NL" altLang="en-US" sz="2000" dirty="0">
                <a:solidFill>
                  <a:prstClr val="black"/>
                </a:solidFill>
                <a:latin typeface="Verdana" pitchFamily="34" charset="0"/>
                <a:ea typeface="+mj-ea"/>
                <a:cs typeface="+mj-cs"/>
              </a:rPr>
            </a:br>
            <a:endParaRPr lang="en-US" sz="2000" dirty="0"/>
          </a:p>
        </p:txBody>
      </p:sp>
      <p:pic>
        <p:nvPicPr>
          <p:cNvPr id="5" name="Picture 9" descr="verta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229200"/>
            <a:ext cx="1594299" cy="15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7757"/>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476672"/>
            <a:ext cx="6192688" cy="523220"/>
          </a:xfrm>
          <a:prstGeom prst="rect">
            <a:avLst/>
          </a:prstGeom>
          <a:noFill/>
        </p:spPr>
        <p:txBody>
          <a:bodyPr wrap="square" rtlCol="0">
            <a:spAutoFit/>
          </a:bodyPr>
          <a:lstStyle/>
          <a:p>
            <a:r>
              <a:rPr lang="fr-BE" sz="2800" dirty="0" smtClean="0"/>
              <a:t>Na </a:t>
            </a:r>
            <a:r>
              <a:rPr lang="fr-BE" sz="2800" dirty="0" err="1" smtClean="0"/>
              <a:t>goedkeuring</a:t>
            </a:r>
            <a:r>
              <a:rPr lang="fr-BE" sz="2800" dirty="0" smtClean="0"/>
              <a:t> op de Ambassade</a:t>
            </a:r>
            <a:r>
              <a:rPr lang="fr-BE" dirty="0" smtClean="0"/>
              <a:t>:</a:t>
            </a:r>
            <a:endParaRPr lang="en-US" dirty="0"/>
          </a:p>
        </p:txBody>
      </p:sp>
    </p:spTree>
    <p:extLst>
      <p:ext uri="{BB962C8B-B14F-4D97-AF65-F5344CB8AC3E}">
        <p14:creationId xmlns:p14="http://schemas.microsoft.com/office/powerpoint/2010/main" val="390347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323528" y="1289496"/>
            <a:ext cx="8280920" cy="4525963"/>
          </a:xfrm>
        </p:spPr>
        <p:txBody>
          <a:bodyPr>
            <a:normAutofit/>
          </a:bodyPr>
          <a:lstStyle/>
          <a:p>
            <a:pPr algn="just"/>
            <a:r>
              <a:rPr lang="nl-NL" altLang="en-US" sz="2000" dirty="0" smtClean="0">
                <a:solidFill>
                  <a:prstClr val="black"/>
                </a:solidFill>
                <a:latin typeface="Verdana" pitchFamily="34" charset="0"/>
                <a:ea typeface="+mj-ea"/>
                <a:cs typeface="+mj-cs"/>
              </a:rPr>
              <a:t>Vraag </a:t>
            </a:r>
            <a:r>
              <a:rPr lang="nl-NL" altLang="en-US" sz="2000" dirty="0">
                <a:solidFill>
                  <a:prstClr val="black"/>
                </a:solidFill>
                <a:latin typeface="Verdana" pitchFamily="34" charset="0"/>
                <a:ea typeface="+mj-ea"/>
                <a:cs typeface="+mj-cs"/>
              </a:rPr>
              <a:t>bij de registratie van het huwelijk dat het vreemde huwelijkscertificaat in de registers van de burgerlijke stand van uw </a:t>
            </a:r>
            <a:r>
              <a:rPr lang="nl-NL" altLang="en-US" sz="2000" dirty="0" smtClean="0">
                <a:solidFill>
                  <a:prstClr val="black"/>
                </a:solidFill>
                <a:latin typeface="Verdana" pitchFamily="34" charset="0"/>
                <a:ea typeface="+mj-ea"/>
                <a:cs typeface="+mj-cs"/>
              </a:rPr>
              <a:t>laatste gemeente </a:t>
            </a:r>
            <a:r>
              <a:rPr lang="nl-NL" altLang="en-US" sz="2000" dirty="0">
                <a:solidFill>
                  <a:prstClr val="black"/>
                </a:solidFill>
                <a:latin typeface="Verdana" pitchFamily="34" charset="0"/>
                <a:ea typeface="+mj-ea"/>
                <a:cs typeface="+mj-cs"/>
              </a:rPr>
              <a:t>wordt overschreven. Dit zal u toelaten om in de toekomst in België een uittreksel of afschrift van de huwelijksakte bij uw Belgische gemeente aan te </a:t>
            </a:r>
            <a:r>
              <a:rPr lang="nl-NL" altLang="en-US" sz="2000" dirty="0" smtClean="0">
                <a:solidFill>
                  <a:prstClr val="black"/>
                </a:solidFill>
                <a:latin typeface="Verdana" pitchFamily="34" charset="0"/>
                <a:ea typeface="+mj-ea"/>
                <a:cs typeface="+mj-cs"/>
              </a:rPr>
              <a:t>vragen.</a:t>
            </a:r>
          </a:p>
          <a:p>
            <a:pPr marL="0" indent="0" algn="just">
              <a:buNone/>
            </a:pPr>
            <a:r>
              <a:rPr lang="nl-NL" altLang="en-US" sz="2000" dirty="0">
                <a:solidFill>
                  <a:prstClr val="black"/>
                </a:solidFill>
                <a:latin typeface="Verdana" pitchFamily="34" charset="0"/>
                <a:ea typeface="+mj-ea"/>
                <a:cs typeface="+mj-cs"/>
              </a:rPr>
              <a:t/>
            </a:r>
            <a:br>
              <a:rPr lang="nl-NL" altLang="en-US" sz="2000" dirty="0">
                <a:solidFill>
                  <a:prstClr val="black"/>
                </a:solidFill>
                <a:latin typeface="Verdana" pitchFamily="34" charset="0"/>
                <a:ea typeface="+mj-ea"/>
                <a:cs typeface="+mj-cs"/>
              </a:rPr>
            </a:br>
            <a:endParaRPr lang="en-US" sz="20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372776"/>
            <a:ext cx="3240360" cy="215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87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normAutofit/>
          </a:bodyPr>
          <a:lstStyle/>
          <a:p>
            <a:pPr fontAlgn="base">
              <a:spcBef>
                <a:spcPct val="0"/>
              </a:spcBef>
              <a:spcAft>
                <a:spcPct val="0"/>
              </a:spcAft>
            </a:pPr>
            <a:r>
              <a:rPr lang="nl-NL" altLang="en-US" sz="2000" dirty="0" smtClean="0">
                <a:solidFill>
                  <a:prstClr val="black"/>
                </a:solidFill>
                <a:latin typeface="Verdana" pitchFamily="34" charset="0"/>
                <a:ea typeface="+mj-ea"/>
                <a:cs typeface="+mj-cs"/>
              </a:rPr>
              <a:t>Houd u dossier up-to-date voor vlotte dienstverlening van de Ambassade, zoals voor </a:t>
            </a:r>
            <a:r>
              <a:rPr lang="nl-NL" altLang="en-US" sz="2000" dirty="0">
                <a:solidFill>
                  <a:prstClr val="black"/>
                </a:solidFill>
                <a:latin typeface="Verdana" pitchFamily="34" charset="0"/>
                <a:ea typeface="+mj-ea"/>
                <a:cs typeface="+mj-cs"/>
              </a:rPr>
              <a:t>gevallen waarin u dringende noodbijstand nodig hebt (bijv. bij ongevallen, rampen, evacuaties, etc</a:t>
            </a:r>
            <a:r>
              <a:rPr lang="nl-NL" altLang="en-US" sz="2000" dirty="0" smtClean="0">
                <a:solidFill>
                  <a:prstClr val="black"/>
                </a:solidFill>
                <a:latin typeface="Verdana" pitchFamily="34" charset="0"/>
                <a:ea typeface="+mj-ea"/>
                <a:cs typeface="+mj-cs"/>
              </a:rPr>
              <a:t>.).</a:t>
            </a:r>
            <a:endParaRPr lang="nl-NL" altLang="en-US" sz="2000" dirty="0">
              <a:solidFill>
                <a:prstClr val="black"/>
              </a:solidFill>
              <a:latin typeface="Verdana" pitchFamily="34" charset="0"/>
              <a:ea typeface="+mj-ea"/>
              <a:cs typeface="+mj-cs"/>
            </a:endParaRPr>
          </a:p>
          <a:p>
            <a:pPr fontAlgn="base">
              <a:spcBef>
                <a:spcPct val="0"/>
              </a:spcBef>
              <a:spcAft>
                <a:spcPct val="0"/>
              </a:spcAft>
            </a:pPr>
            <a:endParaRPr lang="nl-NL" altLang="en-US" sz="2000" dirty="0">
              <a:solidFill>
                <a:prstClr val="black"/>
              </a:solidFill>
              <a:latin typeface="Verdana" pitchFamily="34" charset="0"/>
              <a:ea typeface="+mj-ea"/>
              <a:cs typeface="+mj-cs"/>
            </a:endParaRPr>
          </a:p>
          <a:p>
            <a:pPr fontAlgn="base">
              <a:spcBef>
                <a:spcPct val="0"/>
              </a:spcBef>
              <a:spcAft>
                <a:spcPct val="0"/>
              </a:spcAft>
            </a:pPr>
            <a:r>
              <a:rPr lang="fr-BE" altLang="en-US" sz="2000" dirty="0" err="1" smtClean="0">
                <a:solidFill>
                  <a:prstClr val="black"/>
                </a:solidFill>
                <a:latin typeface="Verdana" pitchFamily="34" charset="0"/>
                <a:ea typeface="+mj-ea"/>
                <a:cs typeface="+mj-cs"/>
              </a:rPr>
              <a:t>Vb</a:t>
            </a:r>
            <a:r>
              <a:rPr lang="fr-BE" altLang="en-US" sz="2000" dirty="0" smtClean="0">
                <a:solidFill>
                  <a:prstClr val="black"/>
                </a:solidFill>
                <a:latin typeface="Verdana" pitchFamily="34" charset="0"/>
                <a:ea typeface="+mj-ea"/>
                <a:cs typeface="+mj-cs"/>
              </a:rPr>
              <a:t>. </a:t>
            </a:r>
            <a:r>
              <a:rPr lang="fr-BE" altLang="en-US" sz="2000" dirty="0" err="1" smtClean="0">
                <a:solidFill>
                  <a:prstClr val="black"/>
                </a:solidFill>
                <a:latin typeface="Verdana" pitchFamily="34" charset="0"/>
                <a:ea typeface="+mj-ea"/>
                <a:cs typeface="+mj-cs"/>
              </a:rPr>
              <a:t>Verandering</a:t>
            </a:r>
            <a:r>
              <a:rPr lang="fr-BE" altLang="en-US" sz="2000" dirty="0" smtClean="0">
                <a:solidFill>
                  <a:prstClr val="black"/>
                </a:solidFill>
                <a:latin typeface="Verdana" pitchFamily="34" charset="0"/>
                <a:ea typeface="+mj-ea"/>
                <a:cs typeface="+mj-cs"/>
              </a:rPr>
              <a:t> van </a:t>
            </a:r>
            <a:r>
              <a:rPr lang="fr-BE" altLang="en-US" sz="2000" dirty="0" err="1" smtClean="0">
                <a:solidFill>
                  <a:prstClr val="black"/>
                </a:solidFill>
                <a:latin typeface="Verdana" pitchFamily="34" charset="0"/>
                <a:ea typeface="+mj-ea"/>
                <a:cs typeface="+mj-cs"/>
              </a:rPr>
              <a:t>adres</a:t>
            </a:r>
            <a:r>
              <a:rPr lang="fr-BE" altLang="en-US" sz="2000" dirty="0">
                <a:solidFill>
                  <a:prstClr val="black"/>
                </a:solidFill>
                <a:latin typeface="Verdana" pitchFamily="34" charset="0"/>
                <a:ea typeface="+mj-ea"/>
                <a:cs typeface="+mj-cs"/>
              </a:rPr>
              <a:t>, </a:t>
            </a:r>
            <a:r>
              <a:rPr lang="fr-BE" altLang="en-US" sz="2000" dirty="0" err="1">
                <a:solidFill>
                  <a:prstClr val="black"/>
                </a:solidFill>
                <a:latin typeface="Verdana" pitchFamily="34" charset="0"/>
                <a:ea typeface="+mj-ea"/>
                <a:cs typeface="+mj-cs"/>
              </a:rPr>
              <a:t>telefoonummer</a:t>
            </a:r>
            <a:r>
              <a:rPr lang="fr-BE" altLang="en-US" sz="2000" dirty="0">
                <a:solidFill>
                  <a:prstClr val="black"/>
                </a:solidFill>
                <a:latin typeface="Verdana" pitchFamily="34" charset="0"/>
                <a:ea typeface="+mj-ea"/>
                <a:cs typeface="+mj-cs"/>
              </a:rPr>
              <a:t>, email, </a:t>
            </a:r>
            <a:r>
              <a:rPr lang="fr-BE" altLang="en-US" sz="2000" dirty="0" err="1">
                <a:solidFill>
                  <a:prstClr val="black"/>
                </a:solidFill>
                <a:latin typeface="Verdana" pitchFamily="34" charset="0"/>
                <a:ea typeface="+mj-ea"/>
                <a:cs typeface="+mj-cs"/>
              </a:rPr>
              <a:t>burgelijke</a:t>
            </a:r>
            <a:r>
              <a:rPr lang="fr-BE" altLang="en-US" sz="2000" dirty="0">
                <a:solidFill>
                  <a:prstClr val="black"/>
                </a:solidFill>
                <a:latin typeface="Verdana" pitchFamily="34" charset="0"/>
                <a:ea typeface="+mj-ea"/>
                <a:cs typeface="+mj-cs"/>
              </a:rPr>
              <a:t> </a:t>
            </a:r>
            <a:r>
              <a:rPr lang="fr-BE" altLang="en-US" sz="2000" dirty="0" err="1">
                <a:solidFill>
                  <a:prstClr val="black"/>
                </a:solidFill>
                <a:latin typeface="Verdana" pitchFamily="34" charset="0"/>
                <a:ea typeface="+mj-ea"/>
                <a:cs typeface="+mj-cs"/>
              </a:rPr>
              <a:t>staat</a:t>
            </a:r>
            <a:r>
              <a:rPr lang="fr-BE" altLang="en-US" sz="2000" dirty="0" smtClean="0">
                <a:solidFill>
                  <a:prstClr val="black"/>
                </a:solidFill>
                <a:latin typeface="Verdana" pitchFamily="34" charset="0"/>
                <a:ea typeface="+mj-ea"/>
                <a:cs typeface="+mj-cs"/>
              </a:rPr>
              <a:t>,… </a:t>
            </a:r>
            <a:r>
              <a:rPr lang="en-US" altLang="en-US" sz="4000" dirty="0">
                <a:solidFill>
                  <a:prstClr val="black"/>
                </a:solidFill>
                <a:latin typeface="Verdana" pitchFamily="34" charset="0"/>
                <a:ea typeface="+mj-ea"/>
                <a:cs typeface="+mj-cs"/>
              </a:rPr>
              <a:t/>
            </a:r>
            <a:br>
              <a:rPr lang="en-US" altLang="en-US" sz="4000" dirty="0">
                <a:solidFill>
                  <a:prstClr val="black"/>
                </a:solidFill>
                <a:latin typeface="Verdana" pitchFamily="34" charset="0"/>
                <a:ea typeface="+mj-ea"/>
                <a:cs typeface="+mj-cs"/>
              </a:rPr>
            </a:br>
            <a:r>
              <a:rPr lang="en-US" altLang="en-US" sz="4000" dirty="0">
                <a:solidFill>
                  <a:prstClr val="black"/>
                </a:solidFill>
                <a:latin typeface="Verdana" pitchFamily="34" charset="0"/>
                <a:ea typeface="+mj-ea"/>
                <a:cs typeface="+mj-cs"/>
              </a:rPr>
              <a:t> </a:t>
            </a:r>
            <a:endParaRPr lang="fr-BE" altLang="en-US" sz="2000" b="1" dirty="0">
              <a:solidFill>
                <a:prstClr val="black"/>
              </a:solidFill>
              <a:latin typeface="Verdana" pitchFamily="34" charset="0"/>
              <a:cs typeface="Arial" charset="0"/>
            </a:endParaRPr>
          </a:p>
          <a:p>
            <a:pPr marL="0" indent="0">
              <a:buNone/>
            </a:pP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 y="116632"/>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332656"/>
            <a:ext cx="7200800" cy="1107996"/>
          </a:xfrm>
          <a:prstGeom prst="rect">
            <a:avLst/>
          </a:prstGeom>
          <a:noFill/>
        </p:spPr>
        <p:txBody>
          <a:bodyPr wrap="square" rtlCol="0">
            <a:spAutoFit/>
          </a:bodyPr>
          <a:lstStyle/>
          <a:p>
            <a:pPr lvl="0" algn="ctr"/>
            <a:r>
              <a:rPr lang="nl-NL" altLang="en-US" sz="2400" b="1" dirty="0">
                <a:solidFill>
                  <a:prstClr val="black"/>
                </a:solidFill>
                <a:latin typeface="Verdana" pitchFamily="34" charset="0"/>
                <a:cs typeface="Arial" charset="0"/>
              </a:rPr>
              <a:t>6. Update van </a:t>
            </a:r>
            <a:r>
              <a:rPr lang="nl-NL" altLang="en-US" sz="2400" b="1" dirty="0" smtClean="0">
                <a:solidFill>
                  <a:prstClr val="black"/>
                </a:solidFill>
                <a:latin typeface="Verdana" pitchFamily="34" charset="0"/>
                <a:cs typeface="Arial" charset="0"/>
              </a:rPr>
              <a:t>uw </a:t>
            </a:r>
            <a:r>
              <a:rPr lang="nl-NL" altLang="en-US" sz="2400" b="1" dirty="0">
                <a:solidFill>
                  <a:prstClr val="black"/>
                </a:solidFill>
                <a:latin typeface="Verdana" pitchFamily="34" charset="0"/>
                <a:cs typeface="Arial" charset="0"/>
              </a:rPr>
              <a:t>persoonlijke gegevens </a:t>
            </a:r>
            <a:r>
              <a:rPr lang="nl-NL" altLang="en-US" sz="2400" b="1" dirty="0" smtClean="0">
                <a:solidFill>
                  <a:prstClr val="black"/>
                </a:solidFill>
                <a:latin typeface="Verdana" pitchFamily="34" charset="0"/>
                <a:cs typeface="Arial" charset="0"/>
              </a:rPr>
              <a:t>&amp; </a:t>
            </a:r>
            <a:r>
              <a:rPr lang="nl-NL" altLang="en-US" sz="2400" b="1" dirty="0">
                <a:solidFill>
                  <a:prstClr val="black"/>
                </a:solidFill>
                <a:latin typeface="Verdana" pitchFamily="34" charset="0"/>
                <a:cs typeface="Arial" charset="0"/>
              </a:rPr>
              <a:t>de terugkeer naar België</a:t>
            </a:r>
            <a:endParaRPr lang="fr-BE" altLang="en-US" sz="2400" b="1" dirty="0">
              <a:solidFill>
                <a:prstClr val="black"/>
              </a:solidFill>
              <a:latin typeface="Verdana" pitchFamily="34" charset="0"/>
              <a:cs typeface="Arial" charset="0"/>
            </a:endParaRPr>
          </a:p>
          <a:p>
            <a:endParaRPr lang="en-US" dirty="0"/>
          </a:p>
        </p:txBody>
      </p:sp>
    </p:spTree>
    <p:extLst>
      <p:ext uri="{BB962C8B-B14F-4D97-AF65-F5344CB8AC3E}">
        <p14:creationId xmlns:p14="http://schemas.microsoft.com/office/powerpoint/2010/main" val="460602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lstStyle/>
          <a:p>
            <a:pPr algn="just"/>
            <a:r>
              <a:rPr lang="nl-NL" altLang="en-US" sz="2000" dirty="0" smtClean="0">
                <a:solidFill>
                  <a:prstClr val="black"/>
                </a:solidFill>
                <a:latin typeface="Verdana" pitchFamily="34" charset="0"/>
                <a:ea typeface="+mj-ea"/>
                <a:cs typeface="+mj-cs"/>
              </a:rPr>
              <a:t>Meld uw vertrek vooraf </a:t>
            </a:r>
            <a:r>
              <a:rPr lang="nl-NL" altLang="en-US" sz="2000" dirty="0">
                <a:solidFill>
                  <a:prstClr val="black"/>
                </a:solidFill>
                <a:latin typeface="Verdana" pitchFamily="34" charset="0"/>
                <a:ea typeface="+mj-ea"/>
                <a:cs typeface="+mj-cs"/>
              </a:rPr>
              <a:t>bij de </a:t>
            </a:r>
            <a:r>
              <a:rPr lang="nl-NL" altLang="en-US" sz="2000" dirty="0" smtClean="0">
                <a:solidFill>
                  <a:prstClr val="black"/>
                </a:solidFill>
                <a:latin typeface="Verdana" pitchFamily="34" charset="0"/>
                <a:ea typeface="+mj-ea"/>
                <a:cs typeface="+mj-cs"/>
              </a:rPr>
              <a:t>Ambassade, bij </a:t>
            </a:r>
            <a:r>
              <a:rPr lang="nl-NL" altLang="en-US" sz="2000" dirty="0">
                <a:solidFill>
                  <a:prstClr val="black"/>
                </a:solidFill>
                <a:latin typeface="Verdana" pitchFamily="34" charset="0"/>
                <a:ea typeface="+mj-ea"/>
                <a:cs typeface="+mj-cs"/>
              </a:rPr>
              <a:t>voorkeur </a:t>
            </a:r>
            <a:r>
              <a:rPr lang="nl-NL" altLang="en-US" sz="2000" dirty="0" smtClean="0">
                <a:solidFill>
                  <a:prstClr val="black"/>
                </a:solidFill>
                <a:latin typeface="Verdana" pitchFamily="34" charset="0"/>
                <a:ea typeface="+mj-ea"/>
                <a:cs typeface="+mj-cs"/>
              </a:rPr>
              <a:t>schriftelijk.</a:t>
            </a:r>
          </a:p>
          <a:p>
            <a:pPr algn="just"/>
            <a:r>
              <a:rPr lang="nl-NL" altLang="en-US" sz="2000" dirty="0" smtClean="0">
                <a:solidFill>
                  <a:prstClr val="black"/>
                </a:solidFill>
                <a:latin typeface="Verdana" pitchFamily="34" charset="0"/>
                <a:ea typeface="+mj-ea"/>
                <a:cs typeface="+mj-cs"/>
              </a:rPr>
              <a:t>Ambassade kan </a:t>
            </a:r>
            <a:r>
              <a:rPr lang="nl-NL" altLang="en-US" sz="2000" dirty="0">
                <a:solidFill>
                  <a:prstClr val="black"/>
                </a:solidFill>
                <a:latin typeface="Verdana" pitchFamily="34" charset="0"/>
                <a:ea typeface="+mj-ea"/>
                <a:cs typeface="+mj-cs"/>
              </a:rPr>
              <a:t>u een attest </a:t>
            </a:r>
            <a:r>
              <a:rPr lang="nl-NL" altLang="en-US" sz="2000" dirty="0" smtClean="0">
                <a:solidFill>
                  <a:prstClr val="black"/>
                </a:solidFill>
                <a:latin typeface="Verdana" pitchFamily="34" charset="0"/>
                <a:ea typeface="+mj-ea"/>
                <a:cs typeface="+mj-cs"/>
              </a:rPr>
              <a:t>afgeven </a:t>
            </a:r>
            <a:r>
              <a:rPr lang="nl-NL" altLang="en-US" sz="2000" dirty="0">
                <a:solidFill>
                  <a:prstClr val="black"/>
                </a:solidFill>
                <a:latin typeface="Verdana" pitchFamily="34" charset="0"/>
                <a:ea typeface="+mj-ea"/>
                <a:cs typeface="+mj-cs"/>
              </a:rPr>
              <a:t>betreffende </a:t>
            </a:r>
            <a:r>
              <a:rPr lang="nl-NL" altLang="en-US" sz="2000" dirty="0" smtClean="0">
                <a:solidFill>
                  <a:prstClr val="black"/>
                </a:solidFill>
                <a:latin typeface="Verdana" pitchFamily="34" charset="0"/>
                <a:ea typeface="+mj-ea"/>
                <a:cs typeface="+mj-cs"/>
              </a:rPr>
              <a:t>de </a:t>
            </a:r>
            <a:r>
              <a:rPr lang="nl-NL" altLang="en-US" sz="2000" dirty="0">
                <a:solidFill>
                  <a:prstClr val="black"/>
                </a:solidFill>
                <a:latin typeface="Verdana" pitchFamily="34" charset="0"/>
                <a:ea typeface="+mj-ea"/>
                <a:cs typeface="+mj-cs"/>
              </a:rPr>
              <a:t>datum van </a:t>
            </a:r>
            <a:r>
              <a:rPr lang="nl-NL" altLang="en-US" sz="2000" dirty="0" smtClean="0">
                <a:solidFill>
                  <a:prstClr val="black"/>
                </a:solidFill>
                <a:latin typeface="Verdana" pitchFamily="34" charset="0"/>
                <a:ea typeface="+mj-ea"/>
                <a:cs typeface="+mj-cs"/>
              </a:rPr>
              <a:t>vertrek uit het ambtsgebied. </a:t>
            </a:r>
            <a:r>
              <a:rPr lang="nl-NL" altLang="en-US" sz="2000" dirty="0">
                <a:solidFill>
                  <a:prstClr val="black"/>
                </a:solidFill>
                <a:latin typeface="Verdana" pitchFamily="34" charset="0"/>
                <a:ea typeface="+mj-ea"/>
                <a:cs typeface="+mj-cs"/>
              </a:rPr>
              <a:t>Bij een terugkeer naar België kan de gemeente de voorlegging van dit attest vragen om u in te schrijven. </a:t>
            </a:r>
            <a:endParaRPr lang="nl-NL" altLang="en-US" sz="2000" dirty="0" smtClean="0">
              <a:solidFill>
                <a:prstClr val="black"/>
              </a:solidFill>
              <a:latin typeface="Verdana" pitchFamily="34" charset="0"/>
              <a:ea typeface="+mj-ea"/>
              <a:cs typeface="+mj-cs"/>
            </a:endParaRPr>
          </a:p>
          <a:p>
            <a:pPr algn="just"/>
            <a:r>
              <a:rPr lang="nl-NL" altLang="en-US" sz="2000" dirty="0" smtClean="0">
                <a:solidFill>
                  <a:prstClr val="black"/>
                </a:solidFill>
                <a:latin typeface="Verdana" pitchFamily="34" charset="0"/>
                <a:ea typeface="+mj-ea"/>
                <a:cs typeface="+mj-cs"/>
              </a:rPr>
              <a:t>U </a:t>
            </a:r>
            <a:r>
              <a:rPr lang="nl-NL" altLang="en-US" sz="2000" dirty="0">
                <a:solidFill>
                  <a:prstClr val="black"/>
                </a:solidFill>
                <a:latin typeface="Verdana" pitchFamily="34" charset="0"/>
                <a:ea typeface="+mj-ea"/>
                <a:cs typeface="+mj-cs"/>
              </a:rPr>
              <a:t>moet zich in principe binnen de 8 werkdagen na aankomst in </a:t>
            </a:r>
            <a:r>
              <a:rPr lang="nl-NL" altLang="en-US" sz="2000" dirty="0" smtClean="0">
                <a:solidFill>
                  <a:prstClr val="black"/>
                </a:solidFill>
                <a:latin typeface="Verdana" pitchFamily="34" charset="0"/>
                <a:ea typeface="+mj-ea"/>
                <a:cs typeface="+mj-cs"/>
              </a:rPr>
              <a:t>België </a:t>
            </a:r>
            <a:r>
              <a:rPr lang="nl-NL" altLang="en-US" sz="2000" dirty="0">
                <a:solidFill>
                  <a:prstClr val="black"/>
                </a:solidFill>
                <a:latin typeface="Verdana" pitchFamily="34" charset="0"/>
                <a:ea typeface="+mj-ea"/>
                <a:cs typeface="+mj-cs"/>
              </a:rPr>
              <a:t>aanmelden bij de gemeente. </a:t>
            </a:r>
            <a:endParaRPr lang="nl-NL" altLang="en-US" sz="2000" dirty="0" smtClean="0">
              <a:solidFill>
                <a:prstClr val="black"/>
              </a:solidFill>
              <a:latin typeface="Verdana" pitchFamily="34" charset="0"/>
              <a:ea typeface="+mj-ea"/>
              <a:cs typeface="+mj-cs"/>
            </a:endParaRPr>
          </a:p>
          <a:p>
            <a:pPr marL="0" indent="0">
              <a:buNone/>
            </a:pPr>
            <a:endParaRPr lang="en-US" dirty="0"/>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95" t="4997" r="-11095" b="10258"/>
          <a:stretch/>
        </p:blipFill>
        <p:spPr bwMode="auto">
          <a:xfrm>
            <a:off x="4028690" y="4365104"/>
            <a:ext cx="4880828"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67183" y="332656"/>
            <a:ext cx="8229600" cy="1143000"/>
          </a:xfrm>
        </p:spPr>
        <p:txBody>
          <a:bodyPr>
            <a:normAutofit fontScale="90000"/>
          </a:bodyPr>
          <a:lstStyle/>
          <a:p>
            <a:pPr algn="l"/>
            <a:r>
              <a:rPr lang="fr-BE" sz="3900" dirty="0" err="1"/>
              <a:t>Terugkeer</a:t>
            </a:r>
            <a:r>
              <a:rPr lang="fr-BE" sz="3900" dirty="0"/>
              <a:t> </a:t>
            </a:r>
            <a:r>
              <a:rPr lang="fr-BE" sz="3900" dirty="0" err="1"/>
              <a:t>naar</a:t>
            </a:r>
            <a:r>
              <a:rPr lang="fr-BE" sz="3900" dirty="0"/>
              <a:t> </a:t>
            </a:r>
            <a:r>
              <a:rPr lang="fr-BE" sz="3900" dirty="0" err="1"/>
              <a:t>België</a:t>
            </a:r>
            <a:r>
              <a:rPr lang="fr-BE" dirty="0"/>
              <a:t/>
            </a:r>
            <a:br>
              <a:rPr lang="fr-BE" dirty="0"/>
            </a:b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 y="31169"/>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41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lvl="0" fontAlgn="t">
              <a:spcBef>
                <a:spcPts val="0"/>
              </a:spcBef>
            </a:pPr>
            <a:r>
              <a:rPr lang="fr-BE" altLang="en-US" sz="3000" b="1" dirty="0" smtClean="0">
                <a:solidFill>
                  <a:prstClr val="black"/>
                </a:solidFill>
                <a:latin typeface="Verdana" pitchFamily="34" charset="0"/>
                <a:cs typeface="Arial" charset="0"/>
              </a:rPr>
              <a:t>7. </a:t>
            </a:r>
            <a:r>
              <a:rPr lang="fr-BE" altLang="en-US" sz="3000" b="1" dirty="0" err="1" smtClean="0">
                <a:solidFill>
                  <a:prstClr val="black"/>
                </a:solidFill>
                <a:latin typeface="Verdana" pitchFamily="34" charset="0"/>
                <a:cs typeface="Arial" charset="0"/>
              </a:rPr>
              <a:t>Contactgegevens</a:t>
            </a:r>
            <a:r>
              <a:rPr lang="fr-BE" altLang="en-US" sz="2000" b="1" dirty="0">
                <a:solidFill>
                  <a:prstClr val="black"/>
                </a:solidFill>
                <a:latin typeface="Verdana" pitchFamily="34" charset="0"/>
                <a:cs typeface="Arial" charset="0"/>
              </a:rPr>
              <a:t/>
            </a:r>
            <a:br>
              <a:rPr lang="fr-BE" altLang="en-US" sz="2000" b="1" dirty="0">
                <a:solidFill>
                  <a:prstClr val="black"/>
                </a:solidFill>
                <a:latin typeface="Verdana" pitchFamily="34" charset="0"/>
                <a:cs typeface="Arial" charset="0"/>
              </a:rPr>
            </a:br>
            <a:endParaRPr lang="en-US" sz="2000" dirty="0"/>
          </a:p>
        </p:txBody>
      </p:sp>
      <p:sp>
        <p:nvSpPr>
          <p:cNvPr id="7" name="Espace réservé du contenu 6"/>
          <p:cNvSpPr>
            <a:spLocks noGrp="1"/>
          </p:cNvSpPr>
          <p:nvPr>
            <p:ph idx="1"/>
          </p:nvPr>
        </p:nvSpPr>
        <p:spPr/>
        <p:txBody>
          <a:bodyPr>
            <a:normAutofit/>
          </a:bodyPr>
          <a:lstStyle/>
          <a:p>
            <a:pPr fontAlgn="base">
              <a:spcBef>
                <a:spcPct val="0"/>
              </a:spcBef>
              <a:spcAft>
                <a:spcPct val="0"/>
              </a:spcAft>
            </a:pPr>
            <a:r>
              <a:rPr lang="en-US" altLang="en-US" sz="1600" dirty="0" err="1" smtClean="0">
                <a:solidFill>
                  <a:prstClr val="black"/>
                </a:solidFill>
                <a:latin typeface="Verdana" pitchFamily="34" charset="0"/>
                <a:ea typeface="+mj-ea"/>
                <a:cs typeface="+mj-cs"/>
              </a:rPr>
              <a:t>Informatie</a:t>
            </a:r>
            <a:r>
              <a:rPr lang="en-US" altLang="en-US" sz="1600" dirty="0" smtClean="0">
                <a:solidFill>
                  <a:prstClr val="black"/>
                </a:solidFill>
                <a:latin typeface="Verdana" pitchFamily="34" charset="0"/>
                <a:ea typeface="+mj-ea"/>
                <a:cs typeface="+mj-cs"/>
              </a:rPr>
              <a:t> </a:t>
            </a:r>
            <a:r>
              <a:rPr lang="en-US" altLang="en-US" sz="1600" dirty="0" err="1" smtClean="0">
                <a:solidFill>
                  <a:prstClr val="black"/>
                </a:solidFill>
                <a:latin typeface="Verdana" pitchFamily="34" charset="0"/>
                <a:ea typeface="+mj-ea"/>
                <a:cs typeface="+mj-cs"/>
              </a:rPr>
              <a:t>nodig</a:t>
            </a:r>
            <a:r>
              <a:rPr lang="en-US" altLang="en-US" sz="1600" dirty="0" smtClean="0">
                <a:solidFill>
                  <a:prstClr val="black"/>
                </a:solidFill>
                <a:latin typeface="Verdana" pitchFamily="34" charset="0"/>
                <a:ea typeface="+mj-ea"/>
                <a:cs typeface="+mj-cs"/>
              </a:rPr>
              <a:t>? </a:t>
            </a:r>
            <a:r>
              <a:rPr lang="en-US" altLang="en-US" sz="1600" dirty="0" err="1" smtClean="0">
                <a:solidFill>
                  <a:prstClr val="black"/>
                </a:solidFill>
                <a:latin typeface="Verdana" pitchFamily="34" charset="0"/>
                <a:ea typeface="+mj-ea"/>
                <a:cs typeface="+mj-cs"/>
              </a:rPr>
              <a:t>Vergeet</a:t>
            </a:r>
            <a:r>
              <a:rPr lang="en-US" altLang="en-US" sz="1600" dirty="0" smtClean="0">
                <a:solidFill>
                  <a:prstClr val="black"/>
                </a:solidFill>
                <a:latin typeface="Verdana" pitchFamily="34" charset="0"/>
                <a:ea typeface="+mj-ea"/>
                <a:cs typeface="+mj-cs"/>
              </a:rPr>
              <a:t> </a:t>
            </a:r>
            <a:r>
              <a:rPr lang="en-US" altLang="en-US" sz="1600" dirty="0" err="1">
                <a:solidFill>
                  <a:prstClr val="black"/>
                </a:solidFill>
                <a:latin typeface="Verdana" pitchFamily="34" charset="0"/>
                <a:ea typeface="+mj-ea"/>
                <a:cs typeface="+mj-cs"/>
              </a:rPr>
              <a:t>onze</a:t>
            </a:r>
            <a:r>
              <a:rPr lang="en-US" altLang="en-US" sz="1600" dirty="0">
                <a:solidFill>
                  <a:prstClr val="black"/>
                </a:solidFill>
                <a:latin typeface="Verdana" pitchFamily="34" charset="0"/>
                <a:ea typeface="+mj-ea"/>
                <a:cs typeface="+mj-cs"/>
              </a:rPr>
              <a:t> </a:t>
            </a:r>
            <a:r>
              <a:rPr lang="en-US" altLang="en-US" sz="1600" dirty="0" smtClean="0">
                <a:solidFill>
                  <a:prstClr val="black"/>
                </a:solidFill>
                <a:latin typeface="Verdana" pitchFamily="34" charset="0"/>
                <a:ea typeface="+mj-ea"/>
                <a:cs typeface="+mj-cs"/>
              </a:rPr>
              <a:t>websites </a:t>
            </a:r>
            <a:r>
              <a:rPr lang="en-US" altLang="en-US" sz="1600" dirty="0" err="1">
                <a:solidFill>
                  <a:prstClr val="black"/>
                </a:solidFill>
                <a:latin typeface="Verdana" pitchFamily="34" charset="0"/>
                <a:ea typeface="+mj-ea"/>
                <a:cs typeface="+mj-cs"/>
              </a:rPr>
              <a:t>niet</a:t>
            </a:r>
            <a:r>
              <a:rPr lang="en-US" altLang="en-US" sz="1600" dirty="0">
                <a:solidFill>
                  <a:prstClr val="black"/>
                </a:solidFill>
                <a:latin typeface="Verdana" pitchFamily="34" charset="0"/>
                <a:ea typeface="+mj-ea"/>
                <a:cs typeface="+mj-cs"/>
              </a:rPr>
              <a:t>!</a:t>
            </a:r>
            <a:br>
              <a:rPr lang="en-US" altLang="en-US" sz="1600" dirty="0">
                <a:solidFill>
                  <a:prstClr val="black"/>
                </a:solidFill>
                <a:latin typeface="Verdana" pitchFamily="34" charset="0"/>
                <a:ea typeface="+mj-ea"/>
                <a:cs typeface="+mj-cs"/>
              </a:rPr>
            </a:br>
            <a:r>
              <a:rPr lang="en-US" altLang="en-US" sz="1600" dirty="0">
                <a:solidFill>
                  <a:prstClr val="black"/>
                </a:solidFill>
                <a:latin typeface="Verdana" pitchFamily="34" charset="0"/>
                <a:ea typeface="+mj-ea"/>
                <a:cs typeface="+mj-cs"/>
              </a:rPr>
              <a:t/>
            </a:r>
            <a:br>
              <a:rPr lang="en-US" altLang="en-US" sz="1600" dirty="0">
                <a:solidFill>
                  <a:prstClr val="black"/>
                </a:solidFill>
                <a:latin typeface="Verdana" pitchFamily="34" charset="0"/>
                <a:ea typeface="+mj-ea"/>
                <a:cs typeface="+mj-cs"/>
              </a:rPr>
            </a:br>
            <a:r>
              <a:rPr lang="en-US" altLang="en-US" sz="1600" dirty="0">
                <a:solidFill>
                  <a:prstClr val="black"/>
                </a:solidFill>
                <a:latin typeface="Verdana" pitchFamily="34" charset="0"/>
                <a:ea typeface="+mj-ea"/>
                <a:cs typeface="+mj-cs"/>
                <a:hlinkClick r:id="rId2"/>
              </a:rPr>
              <a:t>www.diplomatie.belgium.be/thailand</a:t>
            </a:r>
            <a:r>
              <a:rPr lang="en-US" altLang="en-US" sz="1600" dirty="0">
                <a:solidFill>
                  <a:prstClr val="black"/>
                </a:solidFill>
                <a:latin typeface="Verdana" pitchFamily="34" charset="0"/>
                <a:ea typeface="+mj-ea"/>
                <a:cs typeface="+mj-cs"/>
              </a:rPr>
              <a:t>  </a:t>
            </a:r>
            <a:br>
              <a:rPr lang="en-US" altLang="en-US" sz="1600" dirty="0">
                <a:solidFill>
                  <a:prstClr val="black"/>
                </a:solidFill>
                <a:latin typeface="Verdana" pitchFamily="34" charset="0"/>
                <a:ea typeface="+mj-ea"/>
                <a:cs typeface="+mj-cs"/>
              </a:rPr>
            </a:br>
            <a:r>
              <a:rPr lang="en-US" altLang="en-US" sz="1600" dirty="0">
                <a:solidFill>
                  <a:prstClr val="black"/>
                </a:solidFill>
                <a:latin typeface="Verdana" pitchFamily="34" charset="0"/>
                <a:ea typeface="+mj-ea"/>
                <a:cs typeface="+mj-cs"/>
                <a:hlinkClick r:id="rId3"/>
              </a:rPr>
              <a:t>www.diplomatie.belgium.be</a:t>
            </a:r>
            <a:r>
              <a:rPr lang="en-US" altLang="en-US" sz="1600" dirty="0">
                <a:solidFill>
                  <a:prstClr val="black"/>
                </a:solidFill>
                <a:latin typeface="Verdana" pitchFamily="34" charset="0"/>
                <a:ea typeface="+mj-ea"/>
                <a:cs typeface="+mj-cs"/>
              </a:rPr>
              <a:t/>
            </a:r>
            <a:br>
              <a:rPr lang="en-US" altLang="en-US" sz="1600" dirty="0">
                <a:solidFill>
                  <a:prstClr val="black"/>
                </a:solidFill>
                <a:latin typeface="Verdana" pitchFamily="34" charset="0"/>
                <a:ea typeface="+mj-ea"/>
                <a:cs typeface="+mj-cs"/>
              </a:rPr>
            </a:br>
            <a:r>
              <a:rPr lang="en-US" altLang="en-US" sz="1600" dirty="0">
                <a:solidFill>
                  <a:prstClr val="black"/>
                </a:solidFill>
                <a:latin typeface="Verdana" pitchFamily="34" charset="0"/>
                <a:ea typeface="+mj-ea"/>
                <a:cs typeface="+mj-cs"/>
                <a:hlinkClick r:id="rId4"/>
              </a:rPr>
              <a:t>www.belgium.be</a:t>
            </a:r>
            <a:r>
              <a:rPr lang="en-US" altLang="en-US" sz="1600" dirty="0">
                <a:solidFill>
                  <a:prstClr val="black"/>
                </a:solidFill>
                <a:latin typeface="Verdana" pitchFamily="34" charset="0"/>
                <a:ea typeface="+mj-ea"/>
                <a:cs typeface="+mj-cs"/>
              </a:rPr>
              <a:t/>
            </a:r>
            <a:br>
              <a:rPr lang="en-US" altLang="en-US" sz="1600" dirty="0">
                <a:solidFill>
                  <a:prstClr val="black"/>
                </a:solidFill>
                <a:latin typeface="Verdana" pitchFamily="34" charset="0"/>
                <a:ea typeface="+mj-ea"/>
                <a:cs typeface="+mj-cs"/>
              </a:rPr>
            </a:br>
            <a:endParaRPr lang="fr-BE" altLang="en-US" sz="1600" b="1" dirty="0">
              <a:solidFill>
                <a:prstClr val="black"/>
              </a:solidFill>
              <a:latin typeface="Verdana" pitchFamily="34" charset="0"/>
              <a:cs typeface="Arial" charset="0"/>
            </a:endParaRPr>
          </a:p>
          <a:p>
            <a:r>
              <a:rPr lang="fr-BE" altLang="en-US" sz="1600" dirty="0" err="1" smtClean="0">
                <a:solidFill>
                  <a:prstClr val="black"/>
                </a:solidFill>
                <a:latin typeface="Verdana" pitchFamily="34" charset="0"/>
                <a:ea typeface="+mj-ea"/>
                <a:cs typeface="+mj-cs"/>
              </a:rPr>
              <a:t>Adres</a:t>
            </a:r>
            <a:r>
              <a:rPr lang="fr-BE" altLang="en-US" sz="1600" dirty="0" smtClean="0">
                <a:solidFill>
                  <a:prstClr val="black"/>
                </a:solidFill>
                <a:latin typeface="Verdana" pitchFamily="34" charset="0"/>
                <a:ea typeface="+mj-ea"/>
                <a:cs typeface="+mj-cs"/>
              </a:rPr>
              <a:t>: Embassy of Belgium </a:t>
            </a:r>
            <a:endParaRPr lang="en-US" altLang="en-US" sz="1600" dirty="0" smtClean="0">
              <a:solidFill>
                <a:prstClr val="black"/>
              </a:solidFill>
              <a:latin typeface="Verdana" pitchFamily="34" charset="0"/>
              <a:ea typeface="+mj-ea"/>
              <a:cs typeface="+mj-cs"/>
            </a:endParaRPr>
          </a:p>
          <a:p>
            <a:pPr marL="0" indent="0">
              <a:buNone/>
            </a:pPr>
            <a:r>
              <a:rPr lang="en-US" altLang="en-US" sz="1600" dirty="0" err="1" smtClean="0">
                <a:solidFill>
                  <a:prstClr val="black"/>
                </a:solidFill>
                <a:latin typeface="Verdana" pitchFamily="34" charset="0"/>
                <a:ea typeface="+mj-ea"/>
                <a:cs typeface="+mj-cs"/>
              </a:rPr>
              <a:t>Sathorn</a:t>
            </a:r>
            <a:r>
              <a:rPr lang="en-US" altLang="en-US" sz="1600" dirty="0" smtClean="0">
                <a:solidFill>
                  <a:prstClr val="black"/>
                </a:solidFill>
                <a:latin typeface="Verdana" pitchFamily="34" charset="0"/>
                <a:ea typeface="+mj-ea"/>
                <a:cs typeface="+mj-cs"/>
              </a:rPr>
              <a:t> </a:t>
            </a:r>
            <a:r>
              <a:rPr lang="en-US" altLang="en-US" sz="1600" dirty="0">
                <a:solidFill>
                  <a:prstClr val="black"/>
                </a:solidFill>
                <a:latin typeface="Verdana" pitchFamily="34" charset="0"/>
                <a:ea typeface="+mj-ea"/>
                <a:cs typeface="+mj-cs"/>
              </a:rPr>
              <a:t>Square Building - 16th floor</a:t>
            </a:r>
            <a:br>
              <a:rPr lang="en-US" altLang="en-US" sz="1600" dirty="0">
                <a:solidFill>
                  <a:prstClr val="black"/>
                </a:solidFill>
                <a:latin typeface="Verdana" pitchFamily="34" charset="0"/>
                <a:ea typeface="+mj-ea"/>
                <a:cs typeface="+mj-cs"/>
              </a:rPr>
            </a:br>
            <a:r>
              <a:rPr lang="en-US" altLang="en-US" sz="1600" dirty="0" err="1">
                <a:solidFill>
                  <a:prstClr val="black"/>
                </a:solidFill>
                <a:latin typeface="Verdana" pitchFamily="34" charset="0"/>
                <a:ea typeface="+mj-ea"/>
                <a:cs typeface="+mj-cs"/>
              </a:rPr>
              <a:t>Sathorn</a:t>
            </a:r>
            <a:r>
              <a:rPr lang="en-US" altLang="en-US" sz="1600" dirty="0">
                <a:solidFill>
                  <a:prstClr val="black"/>
                </a:solidFill>
                <a:latin typeface="Verdana" pitchFamily="34" charset="0"/>
                <a:ea typeface="+mj-ea"/>
                <a:cs typeface="+mj-cs"/>
              </a:rPr>
              <a:t> Square - 98 North </a:t>
            </a:r>
            <a:r>
              <a:rPr lang="en-US" altLang="en-US" sz="1600" dirty="0" err="1">
                <a:solidFill>
                  <a:prstClr val="black"/>
                </a:solidFill>
                <a:latin typeface="Verdana" pitchFamily="34" charset="0"/>
                <a:ea typeface="+mj-ea"/>
                <a:cs typeface="+mj-cs"/>
              </a:rPr>
              <a:t>Sathorn</a:t>
            </a:r>
            <a:r>
              <a:rPr lang="en-US" altLang="en-US" sz="1600" dirty="0">
                <a:solidFill>
                  <a:prstClr val="black"/>
                </a:solidFill>
                <a:latin typeface="Verdana" pitchFamily="34" charset="0"/>
                <a:ea typeface="+mj-ea"/>
                <a:cs typeface="+mj-cs"/>
              </a:rPr>
              <a:t> Road</a:t>
            </a:r>
            <a:br>
              <a:rPr lang="en-US" altLang="en-US" sz="1600" dirty="0">
                <a:solidFill>
                  <a:prstClr val="black"/>
                </a:solidFill>
                <a:latin typeface="Verdana" pitchFamily="34" charset="0"/>
                <a:ea typeface="+mj-ea"/>
                <a:cs typeface="+mj-cs"/>
              </a:rPr>
            </a:br>
            <a:r>
              <a:rPr lang="en-US" altLang="en-US" sz="1600" dirty="0" err="1">
                <a:solidFill>
                  <a:prstClr val="black"/>
                </a:solidFill>
                <a:latin typeface="Verdana" pitchFamily="34" charset="0"/>
                <a:ea typeface="+mj-ea"/>
                <a:cs typeface="+mj-cs"/>
              </a:rPr>
              <a:t>Silom</a:t>
            </a:r>
            <a:r>
              <a:rPr lang="en-US" altLang="en-US" sz="1600" dirty="0">
                <a:solidFill>
                  <a:prstClr val="black"/>
                </a:solidFill>
                <a:latin typeface="Verdana" pitchFamily="34" charset="0"/>
                <a:ea typeface="+mj-ea"/>
                <a:cs typeface="+mj-cs"/>
              </a:rPr>
              <a:t>, </a:t>
            </a:r>
            <a:r>
              <a:rPr lang="en-US" altLang="en-US" sz="1600" dirty="0" err="1">
                <a:solidFill>
                  <a:prstClr val="black"/>
                </a:solidFill>
                <a:latin typeface="Verdana" pitchFamily="34" charset="0"/>
                <a:ea typeface="+mj-ea"/>
                <a:cs typeface="+mj-cs"/>
              </a:rPr>
              <a:t>Bangrak</a:t>
            </a:r>
            <a:r>
              <a:rPr lang="en-US" altLang="en-US" sz="1600" dirty="0">
                <a:solidFill>
                  <a:prstClr val="black"/>
                </a:solidFill>
                <a:latin typeface="Verdana" pitchFamily="34" charset="0"/>
                <a:ea typeface="+mj-ea"/>
                <a:cs typeface="+mj-cs"/>
              </a:rPr>
              <a:t>, Bangkok </a:t>
            </a:r>
            <a:r>
              <a:rPr lang="en-US" altLang="en-US" sz="1600" dirty="0" smtClean="0">
                <a:solidFill>
                  <a:prstClr val="black"/>
                </a:solidFill>
                <a:latin typeface="Verdana" pitchFamily="34" charset="0"/>
                <a:ea typeface="+mj-ea"/>
                <a:cs typeface="+mj-cs"/>
              </a:rPr>
              <a:t>10500</a:t>
            </a:r>
            <a:endParaRPr lang="en-US" altLang="en-US" sz="1600" dirty="0">
              <a:solidFill>
                <a:prstClr val="black"/>
              </a:solidFill>
              <a:latin typeface="Verdana" pitchFamily="34" charset="0"/>
              <a:ea typeface="+mj-ea"/>
              <a:cs typeface="+mj-cs"/>
            </a:endParaRPr>
          </a:p>
          <a:p>
            <a:pPr marL="0" indent="0">
              <a:buNone/>
            </a:pPr>
            <a:endParaRPr lang="en-US" altLang="en-US" sz="1600" dirty="0">
              <a:solidFill>
                <a:prstClr val="black"/>
              </a:solidFill>
              <a:latin typeface="Verdana" pitchFamily="34" charset="0"/>
              <a:ea typeface="+mj-ea"/>
              <a:cs typeface="+mj-cs"/>
            </a:endParaRPr>
          </a:p>
          <a:p>
            <a:r>
              <a:rPr lang="en-US" altLang="en-US" sz="1600" dirty="0" smtClean="0">
                <a:solidFill>
                  <a:prstClr val="black"/>
                </a:solidFill>
                <a:latin typeface="Verdana" pitchFamily="34" charset="0"/>
                <a:ea typeface="+mj-ea"/>
                <a:cs typeface="+mj-cs"/>
              </a:rPr>
              <a:t>Tel</a:t>
            </a:r>
            <a:r>
              <a:rPr lang="en-US" altLang="en-US" sz="1600" dirty="0">
                <a:solidFill>
                  <a:prstClr val="black"/>
                </a:solidFill>
                <a:latin typeface="Verdana" pitchFamily="34" charset="0"/>
                <a:ea typeface="+mj-ea"/>
                <a:cs typeface="+mj-cs"/>
              </a:rPr>
              <a:t>:    (+66) (0) 2 108 18 00–4</a:t>
            </a:r>
            <a:br>
              <a:rPr lang="en-US" altLang="en-US" sz="1600" dirty="0">
                <a:solidFill>
                  <a:prstClr val="black"/>
                </a:solidFill>
                <a:latin typeface="Verdana" pitchFamily="34" charset="0"/>
                <a:ea typeface="+mj-ea"/>
                <a:cs typeface="+mj-cs"/>
              </a:rPr>
            </a:br>
            <a:r>
              <a:rPr lang="en-US" altLang="en-US" sz="1600" dirty="0" smtClean="0">
                <a:solidFill>
                  <a:prstClr val="black"/>
                </a:solidFill>
                <a:latin typeface="Verdana" pitchFamily="34" charset="0"/>
                <a:ea typeface="+mj-ea"/>
                <a:cs typeface="+mj-cs"/>
              </a:rPr>
              <a:t>Email</a:t>
            </a:r>
            <a:r>
              <a:rPr lang="en-US" altLang="en-US" sz="1600" dirty="0">
                <a:solidFill>
                  <a:prstClr val="black"/>
                </a:solidFill>
                <a:latin typeface="Verdana" pitchFamily="34" charset="0"/>
                <a:ea typeface="+mj-ea"/>
                <a:cs typeface="+mj-cs"/>
              </a:rPr>
              <a:t>: </a:t>
            </a:r>
            <a:r>
              <a:rPr lang="en-US" altLang="en-US" sz="1600" dirty="0">
                <a:solidFill>
                  <a:prstClr val="black"/>
                </a:solidFill>
                <a:latin typeface="Verdana" pitchFamily="34" charset="0"/>
                <a:ea typeface="+mj-ea"/>
                <a:cs typeface="+mj-cs"/>
                <a:hlinkClick r:id="rId5"/>
              </a:rPr>
              <a:t>bangkok@diplobel.fed.be</a:t>
            </a:r>
            <a:r>
              <a:rPr lang="en-US" altLang="en-US" sz="1600" dirty="0">
                <a:solidFill>
                  <a:prstClr val="black"/>
                </a:solidFill>
                <a:latin typeface="Verdana" pitchFamily="34" charset="0"/>
                <a:ea typeface="+mj-ea"/>
                <a:cs typeface="+mj-cs"/>
              </a:rPr>
              <a:t> </a:t>
            </a:r>
            <a:br>
              <a:rPr lang="en-US" altLang="en-US" sz="1600" dirty="0">
                <a:solidFill>
                  <a:prstClr val="black"/>
                </a:solidFill>
                <a:latin typeface="Verdana" pitchFamily="34" charset="0"/>
                <a:ea typeface="+mj-ea"/>
                <a:cs typeface="+mj-cs"/>
              </a:rPr>
            </a:br>
            <a:r>
              <a:rPr lang="en-US" altLang="en-US" sz="1600" dirty="0">
                <a:solidFill>
                  <a:prstClr val="black"/>
                </a:solidFill>
                <a:latin typeface="Verdana" pitchFamily="34" charset="0"/>
                <a:ea typeface="+mj-ea"/>
                <a:cs typeface="+mj-cs"/>
              </a:rPr>
              <a:t>    </a:t>
            </a:r>
            <a:r>
              <a:rPr lang="en-US" altLang="en-US" sz="1600" dirty="0" smtClean="0">
                <a:solidFill>
                  <a:prstClr val="black"/>
                </a:solidFill>
                <a:latin typeface="Verdana" pitchFamily="34" charset="0"/>
                <a:ea typeface="+mj-ea"/>
                <a:cs typeface="+mj-cs"/>
              </a:rPr>
              <a:t>	  </a:t>
            </a:r>
            <a:r>
              <a:rPr lang="en-US" altLang="en-US" sz="1600" dirty="0" smtClean="0">
                <a:solidFill>
                  <a:prstClr val="black"/>
                </a:solidFill>
                <a:latin typeface="Verdana" pitchFamily="34" charset="0"/>
                <a:ea typeface="+mj-ea"/>
                <a:cs typeface="+mj-cs"/>
                <a:hlinkClick r:id="rId6"/>
              </a:rPr>
              <a:t>visa.bangkok@diplobel.fed.be</a:t>
            </a:r>
            <a:endParaRPr lang="en-US" altLang="en-US" sz="1600" dirty="0" smtClean="0">
              <a:solidFill>
                <a:prstClr val="black"/>
              </a:solidFill>
              <a:latin typeface="Verdana" pitchFamily="34" charset="0"/>
              <a:ea typeface="+mj-ea"/>
              <a:cs typeface="+mj-cs"/>
            </a:endParaRPr>
          </a:p>
          <a:p>
            <a:pPr marL="0" indent="0">
              <a:buNone/>
            </a:pPr>
            <a:r>
              <a:rPr lang="en-US" altLang="en-US" sz="1600" dirty="0" smtClean="0">
                <a:solidFill>
                  <a:prstClr val="black"/>
                </a:solidFill>
                <a:latin typeface="Verdana" pitchFamily="34" charset="0"/>
                <a:ea typeface="+mj-ea"/>
                <a:cs typeface="+mj-cs"/>
              </a:rPr>
              <a:t>  </a:t>
            </a:r>
            <a:endParaRPr lang="en-US" altLang="en-US" sz="1600" dirty="0">
              <a:solidFill>
                <a:prstClr val="black"/>
              </a:solidFill>
              <a:latin typeface="Verdana" pitchFamily="34" charset="0"/>
              <a:ea typeface="+mj-ea"/>
              <a:cs typeface="+mj-cs"/>
            </a:endParaRPr>
          </a:p>
          <a:p>
            <a:r>
              <a:rPr lang="en-US" altLang="en-US" sz="1600" dirty="0" smtClean="0">
                <a:solidFill>
                  <a:prstClr val="black"/>
                </a:solidFill>
                <a:latin typeface="Verdana" pitchFamily="34" charset="0"/>
                <a:ea typeface="+mj-ea"/>
                <a:cs typeface="+mj-cs"/>
              </a:rPr>
              <a:t> </a:t>
            </a:r>
            <a:r>
              <a:rPr lang="en-US" altLang="en-US" sz="1600" dirty="0" err="1">
                <a:solidFill>
                  <a:prstClr val="black"/>
                </a:solidFill>
                <a:latin typeface="Verdana" pitchFamily="34" charset="0"/>
                <a:ea typeface="+mj-ea"/>
                <a:cs typeface="+mj-cs"/>
              </a:rPr>
              <a:t>Wachtdienst</a:t>
            </a:r>
            <a:r>
              <a:rPr lang="en-US" altLang="en-US" sz="1600" dirty="0">
                <a:solidFill>
                  <a:prstClr val="black"/>
                </a:solidFill>
                <a:latin typeface="Verdana" pitchFamily="34" charset="0"/>
                <a:ea typeface="+mj-ea"/>
                <a:cs typeface="+mj-cs"/>
              </a:rPr>
              <a:t> : (+66)(0) 81 833 99 87 </a:t>
            </a:r>
            <a:endParaRPr lang="en-US" altLang="en-US" sz="1600" dirty="0" smtClean="0">
              <a:solidFill>
                <a:prstClr val="black"/>
              </a:solidFill>
              <a:latin typeface="Verdana" pitchFamily="34" charset="0"/>
              <a:ea typeface="+mj-ea"/>
              <a:cs typeface="+mj-cs"/>
            </a:endParaRPr>
          </a:p>
          <a:p>
            <a:pPr marL="0" indent="0">
              <a:buNone/>
            </a:pPr>
            <a:endParaRPr lang="en-US" altLang="en-US" sz="1800" dirty="0" smtClean="0">
              <a:solidFill>
                <a:prstClr val="black"/>
              </a:solidFill>
              <a:latin typeface="Verdana" pitchFamily="34" charset="0"/>
              <a:ea typeface="+mj-ea"/>
              <a:cs typeface="+mj-cs"/>
            </a:endParaRPr>
          </a:p>
          <a:p>
            <a:pPr marL="0" indent="0">
              <a:buNone/>
            </a:pPr>
            <a:endParaRPr lang="en-US" sz="2000" dirty="0"/>
          </a:p>
        </p:txBody>
      </p:sp>
      <p:pic>
        <p:nvPicPr>
          <p:cNvPr id="17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8423" y="2763349"/>
            <a:ext cx="3600400" cy="209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88640"/>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998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95536" y="338741"/>
            <a:ext cx="8229600" cy="1143000"/>
          </a:xfrm>
        </p:spPr>
        <p:txBody>
          <a:bodyPr>
            <a:normAutofit/>
          </a:bodyPr>
          <a:lstStyle/>
          <a:p>
            <a:pPr fontAlgn="t">
              <a:spcBef>
                <a:spcPts val="0"/>
              </a:spcBef>
            </a:pPr>
            <a:r>
              <a:rPr lang="nl-NL" altLang="en-US" sz="2800" b="1" dirty="0">
                <a:solidFill>
                  <a:prstClr val="black"/>
                </a:solidFill>
                <a:latin typeface="Verdana" pitchFamily="34" charset="0"/>
              </a:rPr>
              <a:t>Openingsuren</a:t>
            </a:r>
            <a:endParaRPr lang="en-US" sz="2000" dirty="0"/>
          </a:p>
        </p:txBody>
      </p:sp>
      <p:sp>
        <p:nvSpPr>
          <p:cNvPr id="7" name="Espace réservé du contenu 6"/>
          <p:cNvSpPr>
            <a:spLocks noGrp="1"/>
          </p:cNvSpPr>
          <p:nvPr>
            <p:ph idx="1"/>
          </p:nvPr>
        </p:nvSpPr>
        <p:spPr/>
        <p:txBody>
          <a:bodyPr>
            <a:normAutofit/>
          </a:bodyPr>
          <a:lstStyle/>
          <a:p>
            <a:pPr marL="0" indent="0">
              <a:buNone/>
            </a:pPr>
            <a:r>
              <a:rPr lang="nl-NL" altLang="en-US" sz="1800" b="1" dirty="0">
                <a:solidFill>
                  <a:prstClr val="black"/>
                </a:solidFill>
                <a:latin typeface="Verdana" pitchFamily="34" charset="0"/>
                <a:ea typeface="+mj-ea"/>
                <a:cs typeface="+mj-cs"/>
              </a:rPr>
              <a:t/>
            </a:r>
            <a:br>
              <a:rPr lang="nl-NL" altLang="en-US" sz="1800" b="1" dirty="0">
                <a:solidFill>
                  <a:prstClr val="black"/>
                </a:solidFill>
                <a:latin typeface="Verdana" pitchFamily="34" charset="0"/>
                <a:ea typeface="+mj-ea"/>
                <a:cs typeface="+mj-cs"/>
              </a:rPr>
            </a:br>
            <a:r>
              <a:rPr lang="nl-NL" altLang="en-US" sz="1800" dirty="0" smtClean="0">
                <a:solidFill>
                  <a:prstClr val="black"/>
                </a:solidFill>
                <a:latin typeface="Verdana" pitchFamily="34" charset="0"/>
                <a:ea typeface="+mj-ea"/>
                <a:cs typeface="+mj-cs"/>
              </a:rPr>
              <a:t>Openingsuren </a:t>
            </a:r>
            <a:r>
              <a:rPr lang="nl-NL" altLang="en-US" sz="1800" dirty="0">
                <a:solidFill>
                  <a:prstClr val="black"/>
                </a:solidFill>
                <a:latin typeface="Verdana" pitchFamily="34" charset="0"/>
                <a:ea typeface="+mj-ea"/>
                <a:cs typeface="+mj-cs"/>
              </a:rPr>
              <a:t>voor </a:t>
            </a:r>
            <a:r>
              <a:rPr lang="nl-NL" altLang="en-US" sz="1800" u="sng" dirty="0">
                <a:solidFill>
                  <a:prstClr val="black"/>
                </a:solidFill>
                <a:latin typeface="Verdana" pitchFamily="34" charset="0"/>
                <a:ea typeface="+mj-ea"/>
                <a:cs typeface="+mj-cs"/>
              </a:rPr>
              <a:t>consulaire </a:t>
            </a:r>
            <a:r>
              <a:rPr lang="nl-NL" altLang="en-US" sz="1800" u="sng" dirty="0" smtClean="0">
                <a:solidFill>
                  <a:prstClr val="black"/>
                </a:solidFill>
                <a:latin typeface="Verdana" pitchFamily="34" charset="0"/>
                <a:ea typeface="+mj-ea"/>
                <a:cs typeface="+mj-cs"/>
              </a:rPr>
              <a:t>dienst</a:t>
            </a:r>
            <a:r>
              <a:rPr lang="nl-NL" altLang="en-US" sz="1800" dirty="0" smtClean="0">
                <a:solidFill>
                  <a:prstClr val="black"/>
                </a:solidFill>
                <a:latin typeface="Verdana" pitchFamily="34" charset="0"/>
                <a:ea typeface="+mj-ea"/>
                <a:cs typeface="+mj-cs"/>
              </a:rPr>
              <a:t>:</a:t>
            </a: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r>
              <a:rPr lang="nl-NL" altLang="en-US" sz="1800" dirty="0">
                <a:solidFill>
                  <a:prstClr val="black"/>
                </a:solidFill>
                <a:latin typeface="Verdana" pitchFamily="34" charset="0"/>
                <a:ea typeface="+mj-ea"/>
                <a:cs typeface="+mj-cs"/>
              </a:rPr>
              <a:t> </a:t>
            </a:r>
            <a:br>
              <a:rPr lang="nl-NL" altLang="en-US" sz="1800" dirty="0">
                <a:solidFill>
                  <a:prstClr val="black"/>
                </a:solidFill>
                <a:latin typeface="Verdana" pitchFamily="34" charset="0"/>
                <a:ea typeface="+mj-ea"/>
                <a:cs typeface="+mj-cs"/>
              </a:rPr>
            </a:br>
            <a:r>
              <a:rPr lang="nl-NL" altLang="en-US" sz="1800" dirty="0">
                <a:solidFill>
                  <a:prstClr val="black"/>
                </a:solidFill>
                <a:latin typeface="Verdana" pitchFamily="34" charset="0"/>
                <a:ea typeface="+mj-ea"/>
                <a:cs typeface="+mj-cs"/>
              </a:rPr>
              <a:t>M</a:t>
            </a:r>
            <a:r>
              <a:rPr lang="nl-NL" altLang="en-US" sz="1800" dirty="0" smtClean="0">
                <a:solidFill>
                  <a:prstClr val="black"/>
                </a:solidFill>
                <a:latin typeface="Verdana" pitchFamily="34" charset="0"/>
                <a:ea typeface="+mj-ea"/>
                <a:cs typeface="+mj-cs"/>
              </a:rPr>
              <a:t>aandag </a:t>
            </a:r>
            <a:r>
              <a:rPr lang="nl-NL" altLang="en-US" sz="1800" dirty="0">
                <a:solidFill>
                  <a:prstClr val="black"/>
                </a:solidFill>
                <a:latin typeface="Verdana" pitchFamily="34" charset="0"/>
                <a:ea typeface="+mj-ea"/>
                <a:cs typeface="+mj-cs"/>
              </a:rPr>
              <a:t>tot </a:t>
            </a:r>
            <a:r>
              <a:rPr lang="nl-NL" altLang="en-US" sz="1800" dirty="0" smtClean="0">
                <a:solidFill>
                  <a:prstClr val="black"/>
                </a:solidFill>
                <a:latin typeface="Verdana" pitchFamily="34" charset="0"/>
                <a:ea typeface="+mj-ea"/>
                <a:cs typeface="+mj-cs"/>
              </a:rPr>
              <a:t>vrijdag: </a:t>
            </a: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r>
              <a:rPr lang="nl-NL" altLang="en-US" sz="1800" dirty="0">
                <a:solidFill>
                  <a:prstClr val="black"/>
                </a:solidFill>
                <a:latin typeface="Verdana" pitchFamily="34" charset="0"/>
                <a:ea typeface="+mj-ea"/>
                <a:cs typeface="+mj-cs"/>
              </a:rPr>
              <a:t>08u00 – </a:t>
            </a:r>
            <a:r>
              <a:rPr lang="nl-NL" altLang="en-US" sz="1800" dirty="0" smtClean="0">
                <a:solidFill>
                  <a:prstClr val="black"/>
                </a:solidFill>
                <a:latin typeface="Verdana" pitchFamily="34" charset="0"/>
                <a:ea typeface="+mj-ea"/>
                <a:cs typeface="+mj-cs"/>
              </a:rPr>
              <a:t>12u00</a:t>
            </a:r>
          </a:p>
          <a:p>
            <a:pPr marL="0" indent="0">
              <a:buNone/>
            </a:pPr>
            <a:r>
              <a:rPr lang="nl-NL" altLang="en-US" sz="1800" dirty="0" smtClean="0">
                <a:solidFill>
                  <a:prstClr val="black"/>
                </a:solidFill>
                <a:latin typeface="Verdana" pitchFamily="34" charset="0"/>
                <a:ea typeface="+mj-ea"/>
                <a:cs typeface="+mj-cs"/>
              </a:rPr>
              <a:t>13u00 </a:t>
            </a:r>
            <a:r>
              <a:rPr lang="nl-NL" altLang="en-US" sz="1800" dirty="0">
                <a:solidFill>
                  <a:prstClr val="black"/>
                </a:solidFill>
                <a:latin typeface="Verdana" pitchFamily="34" charset="0"/>
                <a:ea typeface="+mj-ea"/>
                <a:cs typeface="+mj-cs"/>
              </a:rPr>
              <a:t>– </a:t>
            </a:r>
            <a:r>
              <a:rPr lang="nl-NL" altLang="en-US" sz="1800" dirty="0" smtClean="0">
                <a:solidFill>
                  <a:prstClr val="black"/>
                </a:solidFill>
                <a:latin typeface="Verdana" pitchFamily="34" charset="0"/>
                <a:ea typeface="+mj-ea"/>
                <a:cs typeface="+mj-cs"/>
              </a:rPr>
              <a:t>15u00 (alleen op afspraak)</a:t>
            </a: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endParaRPr lang="nl-NL" altLang="en-US" sz="1800" dirty="0" smtClean="0">
              <a:solidFill>
                <a:prstClr val="black"/>
              </a:solidFill>
              <a:latin typeface="Verdana" pitchFamily="34" charset="0"/>
              <a:ea typeface="+mj-ea"/>
              <a:cs typeface="+mj-cs"/>
            </a:endParaRPr>
          </a:p>
          <a:p>
            <a:pPr marL="0" indent="0">
              <a:buNone/>
            </a:pPr>
            <a:r>
              <a:rPr lang="nl-NL" altLang="en-US" sz="1800" u="sng" dirty="0" smtClean="0">
                <a:solidFill>
                  <a:prstClr val="black"/>
                </a:solidFill>
                <a:latin typeface="Verdana" pitchFamily="34" charset="0"/>
                <a:ea typeface="+mj-ea"/>
                <a:cs typeface="+mj-cs"/>
              </a:rPr>
              <a:t>Visa-afdeling</a:t>
            </a:r>
            <a:r>
              <a:rPr lang="nl-NL" altLang="en-US" sz="1800" dirty="0" smtClean="0">
                <a:solidFill>
                  <a:prstClr val="black"/>
                </a:solidFill>
                <a:latin typeface="Verdana" pitchFamily="34" charset="0"/>
                <a:ea typeface="+mj-ea"/>
                <a:cs typeface="+mj-cs"/>
              </a:rPr>
              <a:t>: alleen op afspraak</a:t>
            </a:r>
            <a:r>
              <a:rPr lang="nl-NL" altLang="en-US" sz="1800" dirty="0">
                <a:solidFill>
                  <a:prstClr val="black"/>
                </a:solidFill>
                <a:latin typeface="Verdana" pitchFamily="34" charset="0"/>
                <a:ea typeface="+mj-ea"/>
                <a:cs typeface="+mj-cs"/>
              </a:rPr>
              <a:t/>
            </a:r>
            <a:br>
              <a:rPr lang="nl-NL" altLang="en-US" sz="1800" dirty="0">
                <a:solidFill>
                  <a:prstClr val="black"/>
                </a:solidFill>
                <a:latin typeface="Verdana" pitchFamily="34" charset="0"/>
                <a:ea typeface="+mj-ea"/>
                <a:cs typeface="+mj-cs"/>
              </a:rPr>
            </a:b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38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67544" y="87504"/>
            <a:ext cx="8229600" cy="1143000"/>
          </a:xfrm>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r>
            <a:br>
              <a:rPr lang="en-US" sz="2800" b="0" i="0" u="none" strike="noStrike" dirty="0" smtClean="0">
                <a:effectLst/>
                <a:latin typeface="Arial"/>
              </a:rPr>
            </a:br>
            <a:endParaRPr lang="en-US" sz="2000" dirty="0"/>
          </a:p>
        </p:txBody>
      </p:sp>
      <p:pic>
        <p:nvPicPr>
          <p:cNvPr id="5" name="Picture 16" descr="http://1.bp.blogspot.com/_Ki9asHYL6IA/TTP6H7bXLcI/AAAAAAAAE7A/aTaBQqDX1us/s1600/thailand-map-2.gi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323528" y="1753656"/>
            <a:ext cx="3068301" cy="450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7"/>
          <p:cNvSpPr txBox="1">
            <a:spLocks noGrp="1" noChangeArrowheads="1"/>
          </p:cNvSpPr>
          <p:nvPr>
            <p:ph type="body" sz="quarter" idx="3"/>
          </p:nvPr>
        </p:nvSpPr>
        <p:spPr bwMode="auto">
          <a:xfrm>
            <a:off x="1276886" y="363361"/>
            <a:ext cx="7759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BE" altLang="en-US" b="0" dirty="0">
                <a:latin typeface="Verdana" pitchFamily="34" charset="0"/>
              </a:rPr>
              <a:t>Het rechtsgebied van de Ambassade van België in </a:t>
            </a:r>
            <a:r>
              <a:rPr lang="nl-BE" altLang="en-US" b="0" dirty="0" smtClean="0">
                <a:latin typeface="Verdana" pitchFamily="34" charset="0"/>
              </a:rPr>
              <a:t>Bangkok</a:t>
            </a:r>
            <a:endParaRPr lang="fr-BE" altLang="en-US" b="0" dirty="0">
              <a:solidFill>
                <a:srgbClr val="FF0000"/>
              </a:solidFill>
              <a:latin typeface="Verdana" pitchFamily="34" charset="0"/>
            </a:endParaRPr>
          </a:p>
        </p:txBody>
      </p:sp>
      <p:sp>
        <p:nvSpPr>
          <p:cNvPr id="10" name="Rectangle 40"/>
          <p:cNvSpPr>
            <a:spLocks noGrp="1" noChangeArrowheads="1"/>
          </p:cNvSpPr>
          <p:nvPr>
            <p:ph sz="quarter" idx="4"/>
          </p:nvPr>
        </p:nvSpPr>
        <p:spPr bwMode="auto">
          <a:xfrm>
            <a:off x="4067944" y="2564904"/>
            <a:ext cx="4041775" cy="395128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ormAutofit/>
          </a:bodyPr>
          <a:lstStyle/>
          <a:p>
            <a:pPr marL="0" lvl="0" indent="0" fontAlgn="base">
              <a:spcBef>
                <a:spcPct val="0"/>
              </a:spcBef>
              <a:spcAft>
                <a:spcPct val="0"/>
              </a:spcAft>
              <a:buNone/>
            </a:pPr>
            <a:endParaRPr lang="fr-BE" altLang="en-US" dirty="0" smtClean="0">
              <a:solidFill>
                <a:prstClr val="black"/>
              </a:solidFill>
              <a:latin typeface="Verdana" pitchFamily="34" charset="0"/>
              <a:cs typeface="Arial" charset="0"/>
            </a:endParaRPr>
          </a:p>
          <a:p>
            <a:pPr marL="0" indent="0" fontAlgn="base">
              <a:spcBef>
                <a:spcPct val="0"/>
              </a:spcBef>
              <a:spcAft>
                <a:spcPct val="0"/>
              </a:spcAft>
              <a:buNone/>
            </a:pPr>
            <a:endParaRPr lang="fr-BE" altLang="en-US" dirty="0">
              <a:solidFill>
                <a:prstClr val="black"/>
              </a:solidFill>
              <a:latin typeface="Verdana" pitchFamily="34" charset="0"/>
              <a:cs typeface="Arial" charset="0"/>
            </a:endParaRPr>
          </a:p>
          <a:p>
            <a:pPr marL="0" indent="0" fontAlgn="base">
              <a:spcBef>
                <a:spcPct val="0"/>
              </a:spcBef>
              <a:spcAft>
                <a:spcPct val="0"/>
              </a:spcAft>
              <a:buNone/>
            </a:pPr>
            <a:endParaRPr lang="fr-BE" altLang="en-US" dirty="0" smtClean="0">
              <a:solidFill>
                <a:prstClr val="black"/>
              </a:solidFill>
              <a:latin typeface="Verdana" pitchFamily="34" charset="0"/>
              <a:cs typeface="Arial" charset="0"/>
            </a:endParaRPr>
          </a:p>
          <a:p>
            <a:pPr marL="0" indent="0" fontAlgn="base">
              <a:spcBef>
                <a:spcPct val="0"/>
              </a:spcBef>
              <a:spcAft>
                <a:spcPct val="0"/>
              </a:spcAft>
              <a:buNone/>
            </a:pPr>
            <a:endParaRPr lang="fr-BE" altLang="en-US" dirty="0">
              <a:solidFill>
                <a:prstClr val="black"/>
              </a:solidFill>
              <a:latin typeface="Verdana" pitchFamily="34" charset="0"/>
              <a:cs typeface="Arial" charset="0"/>
            </a:endParaRPr>
          </a:p>
          <a:p>
            <a:pPr marL="0" indent="0" fontAlgn="base">
              <a:spcBef>
                <a:spcPct val="0"/>
              </a:spcBef>
              <a:spcAft>
                <a:spcPct val="0"/>
              </a:spcAft>
              <a:buNone/>
            </a:pPr>
            <a:endParaRPr lang="fr-BE" altLang="en-US" dirty="0" smtClean="0">
              <a:solidFill>
                <a:prstClr val="black"/>
              </a:solidFill>
              <a:latin typeface="Verdana" pitchFamily="34" charset="0"/>
              <a:cs typeface="Arial" charset="0"/>
            </a:endParaRPr>
          </a:p>
          <a:p>
            <a:pPr marL="0" indent="0" fontAlgn="base">
              <a:spcBef>
                <a:spcPct val="0"/>
              </a:spcBef>
              <a:spcAft>
                <a:spcPct val="0"/>
              </a:spcAft>
              <a:buNone/>
            </a:pPr>
            <a:endParaRPr lang="fr-BE" altLang="en-US" dirty="0">
              <a:solidFill>
                <a:prstClr val="black"/>
              </a:solidFill>
              <a:latin typeface="Verdana" pitchFamily="34" charset="0"/>
              <a:cs typeface="Arial" charset="0"/>
            </a:endParaRPr>
          </a:p>
          <a:p>
            <a:pPr marL="0" indent="0" fontAlgn="base">
              <a:spcBef>
                <a:spcPct val="0"/>
              </a:spcBef>
              <a:spcAft>
                <a:spcPct val="0"/>
              </a:spcAft>
              <a:buNone/>
            </a:pPr>
            <a:endParaRPr lang="fr-BE" altLang="en-US" dirty="0" smtClean="0">
              <a:solidFill>
                <a:prstClr val="black"/>
              </a:solidFill>
              <a:latin typeface="Verdana" pitchFamily="34" charset="0"/>
              <a:cs typeface="Arial" charset="0"/>
            </a:endParaRPr>
          </a:p>
          <a:p>
            <a:pPr marL="0" indent="0" fontAlgn="base">
              <a:spcBef>
                <a:spcPct val="0"/>
              </a:spcBef>
              <a:spcAft>
                <a:spcPct val="0"/>
              </a:spcAft>
              <a:buNone/>
            </a:pPr>
            <a:endParaRPr lang="fr-BE" altLang="en-US" dirty="0">
              <a:solidFill>
                <a:prstClr val="black"/>
              </a:solidFill>
              <a:latin typeface="Verdana" pitchFamily="34" charset="0"/>
              <a:cs typeface="Arial" charset="0"/>
            </a:endParaRPr>
          </a:p>
          <a:p>
            <a:pPr marL="0" indent="0" fontAlgn="base">
              <a:spcBef>
                <a:spcPct val="0"/>
              </a:spcBef>
              <a:spcAft>
                <a:spcPct val="0"/>
              </a:spcAft>
              <a:buNone/>
            </a:pP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0" y="148412"/>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au 1"/>
          <p:cNvGraphicFramePr>
            <a:graphicFrameLocks noGrp="1"/>
          </p:cNvGraphicFramePr>
          <p:nvPr>
            <p:extLst>
              <p:ext uri="{D42A27DB-BD31-4B8C-83A1-F6EECF244321}">
                <p14:modId xmlns:p14="http://schemas.microsoft.com/office/powerpoint/2010/main" val="4115150502"/>
              </p:ext>
            </p:extLst>
          </p:nvPr>
        </p:nvGraphicFramePr>
        <p:xfrm>
          <a:off x="4298188" y="1936036"/>
          <a:ext cx="4271907" cy="2590800"/>
        </p:xfrm>
        <a:graphic>
          <a:graphicData uri="http://schemas.openxmlformats.org/drawingml/2006/table">
            <a:tbl>
              <a:tblPr>
                <a:tableStyleId>{6E25E649-3F16-4E02-A733-19D2CDBF48F0}</a:tableStyleId>
              </a:tblPr>
              <a:tblGrid>
                <a:gridCol w="2129203"/>
                <a:gridCol w="2142704"/>
              </a:tblGrid>
              <a:tr h="135335">
                <a:tc>
                  <a:txBody>
                    <a:bodyPr/>
                    <a:lstStyle/>
                    <a:p>
                      <a:r>
                        <a:rPr lang="fr-BE" sz="2800" dirty="0" err="1" smtClean="0"/>
                        <a:t>Thailand</a:t>
                      </a:r>
                      <a:r>
                        <a:rPr lang="fr-BE" sz="2800" dirty="0" smtClean="0"/>
                        <a:t> </a:t>
                      </a:r>
                      <a:endParaRPr lang="en-US" sz="2800" dirty="0"/>
                    </a:p>
                  </a:txBody>
                  <a:tcPr/>
                </a:tc>
                <a:tc>
                  <a:txBody>
                    <a:bodyPr/>
                    <a:lstStyle/>
                    <a:p>
                      <a:r>
                        <a:rPr lang="fr-BE" sz="2800" dirty="0" smtClean="0"/>
                        <a:t>3241</a:t>
                      </a:r>
                      <a:endParaRPr lang="en-US" sz="2800" dirty="0"/>
                    </a:p>
                  </a:txBody>
                  <a:tcPr/>
                </a:tc>
              </a:tr>
              <a:tr h="423367">
                <a:tc>
                  <a:txBody>
                    <a:bodyPr/>
                    <a:lstStyle/>
                    <a:p>
                      <a:r>
                        <a:rPr lang="fr-BE" sz="2800" dirty="0" err="1" smtClean="0"/>
                        <a:t>Cambodja</a:t>
                      </a:r>
                      <a:endParaRPr lang="en-US" sz="2800" dirty="0"/>
                    </a:p>
                  </a:txBody>
                  <a:tcPr/>
                </a:tc>
                <a:tc>
                  <a:txBody>
                    <a:bodyPr/>
                    <a:lstStyle/>
                    <a:p>
                      <a:r>
                        <a:rPr lang="fr-BE" sz="2800" dirty="0" smtClean="0"/>
                        <a:t>247</a:t>
                      </a:r>
                      <a:endParaRPr lang="en-US" sz="2800" dirty="0"/>
                    </a:p>
                  </a:txBody>
                  <a:tcPr/>
                </a:tc>
              </a:tr>
              <a:tr h="423367">
                <a:tc>
                  <a:txBody>
                    <a:bodyPr/>
                    <a:lstStyle/>
                    <a:p>
                      <a:r>
                        <a:rPr lang="fr-BE" sz="2800" dirty="0" smtClean="0"/>
                        <a:t>Laos</a:t>
                      </a:r>
                      <a:endParaRPr lang="en-US" sz="2800" dirty="0"/>
                    </a:p>
                  </a:txBody>
                  <a:tcPr/>
                </a:tc>
                <a:tc>
                  <a:txBody>
                    <a:bodyPr/>
                    <a:lstStyle/>
                    <a:p>
                      <a:r>
                        <a:rPr lang="fr-BE" sz="2800" dirty="0" smtClean="0"/>
                        <a:t>106</a:t>
                      </a:r>
                      <a:endParaRPr lang="en-US" sz="2800" dirty="0"/>
                    </a:p>
                  </a:txBody>
                  <a:tcPr/>
                </a:tc>
              </a:tr>
              <a:tr h="423367">
                <a:tc>
                  <a:txBody>
                    <a:bodyPr/>
                    <a:lstStyle/>
                    <a:p>
                      <a:r>
                        <a:rPr lang="fr-BE" sz="2800" dirty="0" smtClean="0"/>
                        <a:t>Myanmar</a:t>
                      </a:r>
                      <a:endParaRPr lang="en-US" sz="2800" dirty="0"/>
                    </a:p>
                  </a:txBody>
                  <a:tcPr/>
                </a:tc>
                <a:tc>
                  <a:txBody>
                    <a:bodyPr/>
                    <a:lstStyle/>
                    <a:p>
                      <a:r>
                        <a:rPr lang="fr-BE" sz="2800" dirty="0" smtClean="0"/>
                        <a:t>69</a:t>
                      </a:r>
                      <a:endParaRPr lang="en-US" sz="2800" dirty="0"/>
                    </a:p>
                  </a:txBody>
                  <a:tcPr/>
                </a:tc>
              </a:tr>
              <a:tr h="423367">
                <a:tc>
                  <a:txBody>
                    <a:bodyPr/>
                    <a:lstStyle/>
                    <a:p>
                      <a:r>
                        <a:rPr lang="fr-BE" sz="2800" b="1" dirty="0" smtClean="0"/>
                        <a:t>Total</a:t>
                      </a:r>
                      <a:r>
                        <a:rPr lang="fr-BE" sz="2800" dirty="0" smtClean="0"/>
                        <a:t> </a:t>
                      </a:r>
                      <a:endParaRPr lang="en-US" sz="2800" dirty="0"/>
                    </a:p>
                  </a:txBody>
                  <a:tcPr/>
                </a:tc>
                <a:tc>
                  <a:txBody>
                    <a:bodyPr/>
                    <a:lstStyle/>
                    <a:p>
                      <a:r>
                        <a:rPr lang="fr-BE" sz="2800" dirty="0" smtClean="0"/>
                        <a:t>3663</a:t>
                      </a:r>
                      <a:endParaRPr lang="en-US" sz="2800" dirty="0"/>
                    </a:p>
                  </a:txBody>
                  <a:tcPr/>
                </a:tc>
              </a:tr>
            </a:tbl>
          </a:graphicData>
        </a:graphic>
      </p:graphicFrame>
      <p:sp>
        <p:nvSpPr>
          <p:cNvPr id="2" name="Rectangle 1"/>
          <p:cNvSpPr/>
          <p:nvPr/>
        </p:nvSpPr>
        <p:spPr>
          <a:xfrm>
            <a:off x="3788724" y="4858967"/>
            <a:ext cx="5904656" cy="1200329"/>
          </a:xfrm>
          <a:prstGeom prst="rect">
            <a:avLst/>
          </a:prstGeom>
        </p:spPr>
        <p:txBody>
          <a:bodyPr wrap="square">
            <a:spAutoFit/>
          </a:bodyPr>
          <a:lstStyle/>
          <a:p>
            <a:pPr lvl="0" algn="just" fontAlgn="base">
              <a:spcBef>
                <a:spcPct val="0"/>
              </a:spcBef>
              <a:spcAft>
                <a:spcPct val="0"/>
              </a:spcAft>
            </a:pPr>
            <a:r>
              <a:rPr lang="fr-FR" altLang="en-US" dirty="0" smtClean="0">
                <a:solidFill>
                  <a:prstClr val="black"/>
                </a:solidFill>
                <a:latin typeface="Verdana" pitchFamily="34" charset="0"/>
                <a:cs typeface="Arial" charset="0"/>
              </a:rPr>
              <a:t>3686 </a:t>
            </a:r>
            <a:r>
              <a:rPr lang="fr-FR" altLang="en-US" dirty="0" err="1">
                <a:solidFill>
                  <a:prstClr val="black"/>
                </a:solidFill>
                <a:latin typeface="Verdana" pitchFamily="34" charset="0"/>
                <a:cs typeface="Arial" charset="0"/>
              </a:rPr>
              <a:t>ingeschreven</a:t>
            </a:r>
            <a:r>
              <a:rPr lang="fr-FR" altLang="en-US" dirty="0">
                <a:solidFill>
                  <a:prstClr val="black"/>
                </a:solidFill>
                <a:latin typeface="Verdana" pitchFamily="34" charset="0"/>
                <a:cs typeface="Arial" charset="0"/>
              </a:rPr>
              <a:t>: </a:t>
            </a:r>
            <a:endParaRPr lang="fr-FR" altLang="en-US" dirty="0" smtClean="0">
              <a:solidFill>
                <a:prstClr val="black"/>
              </a:solidFill>
              <a:latin typeface="Verdana" pitchFamily="34" charset="0"/>
              <a:cs typeface="Arial" charset="0"/>
            </a:endParaRPr>
          </a:p>
          <a:p>
            <a:pPr marL="285750" lvl="0" indent="-285750" algn="just" fontAlgn="base">
              <a:spcBef>
                <a:spcPct val="0"/>
              </a:spcBef>
              <a:spcAft>
                <a:spcPct val="0"/>
              </a:spcAft>
              <a:buFont typeface="Courier New" panose="02070309020205020404" pitchFamily="49" charset="0"/>
              <a:buChar char="o"/>
            </a:pPr>
            <a:r>
              <a:rPr lang="fr-FR" altLang="en-US" dirty="0" smtClean="0">
                <a:solidFill>
                  <a:prstClr val="black"/>
                </a:solidFill>
                <a:latin typeface="Verdana" pitchFamily="34" charset="0"/>
                <a:cs typeface="Arial" charset="0"/>
              </a:rPr>
              <a:t>2578 </a:t>
            </a:r>
            <a:r>
              <a:rPr lang="fr-FR" altLang="en-US" dirty="0" err="1" smtClean="0">
                <a:solidFill>
                  <a:prstClr val="black"/>
                </a:solidFill>
                <a:latin typeface="Verdana" pitchFamily="34" charset="0"/>
                <a:cs typeface="Arial" charset="0"/>
              </a:rPr>
              <a:t>mannen</a:t>
            </a:r>
            <a:endParaRPr lang="fr-FR" altLang="en-US" dirty="0" smtClean="0">
              <a:solidFill>
                <a:prstClr val="black"/>
              </a:solidFill>
              <a:latin typeface="Verdana" pitchFamily="34" charset="0"/>
              <a:cs typeface="Arial" charset="0"/>
            </a:endParaRPr>
          </a:p>
          <a:p>
            <a:pPr marL="285750" lvl="0" indent="-285750" algn="just" fontAlgn="base">
              <a:spcBef>
                <a:spcPct val="0"/>
              </a:spcBef>
              <a:spcAft>
                <a:spcPct val="0"/>
              </a:spcAft>
              <a:buFont typeface="Courier New" panose="02070309020205020404" pitchFamily="49" charset="0"/>
              <a:buChar char="o"/>
            </a:pPr>
            <a:r>
              <a:rPr lang="fr-FR" altLang="en-US" dirty="0" smtClean="0">
                <a:solidFill>
                  <a:prstClr val="black"/>
                </a:solidFill>
                <a:latin typeface="Verdana" pitchFamily="34" charset="0"/>
                <a:cs typeface="Arial" charset="0"/>
              </a:rPr>
              <a:t>1085 </a:t>
            </a:r>
            <a:r>
              <a:rPr lang="fr-FR" altLang="en-US" dirty="0" err="1" smtClean="0">
                <a:solidFill>
                  <a:prstClr val="black"/>
                </a:solidFill>
                <a:latin typeface="Verdana" pitchFamily="34" charset="0"/>
                <a:cs typeface="Arial" charset="0"/>
              </a:rPr>
              <a:t>vrouwen</a:t>
            </a:r>
            <a:endParaRPr lang="fr-FR" altLang="en-US" dirty="0" smtClean="0">
              <a:solidFill>
                <a:prstClr val="black"/>
              </a:solidFill>
              <a:latin typeface="Verdana" pitchFamily="34" charset="0"/>
              <a:cs typeface="Arial" charset="0"/>
            </a:endParaRPr>
          </a:p>
          <a:p>
            <a:pPr marL="285750" lvl="0" indent="-285750" algn="just" fontAlgn="base">
              <a:spcBef>
                <a:spcPct val="0"/>
              </a:spcBef>
              <a:spcAft>
                <a:spcPct val="0"/>
              </a:spcAft>
              <a:buFont typeface="Courier New" panose="02070309020205020404" pitchFamily="49" charset="0"/>
              <a:buChar char="o"/>
            </a:pPr>
            <a:r>
              <a:rPr lang="fr-FR" altLang="en-US" dirty="0" err="1" smtClean="0">
                <a:solidFill>
                  <a:prstClr val="black"/>
                </a:solidFill>
                <a:latin typeface="Verdana" pitchFamily="34" charset="0"/>
                <a:cs typeface="Arial" charset="0"/>
              </a:rPr>
              <a:t>waarvan</a:t>
            </a:r>
            <a:r>
              <a:rPr lang="fr-FR" altLang="en-US" dirty="0" smtClean="0">
                <a:solidFill>
                  <a:prstClr val="black"/>
                </a:solidFill>
                <a:latin typeface="Verdana" pitchFamily="34" charset="0"/>
                <a:cs typeface="Arial" charset="0"/>
              </a:rPr>
              <a:t> 788 </a:t>
            </a:r>
            <a:r>
              <a:rPr lang="fr-FR" altLang="en-US" dirty="0" err="1" smtClean="0">
                <a:solidFill>
                  <a:prstClr val="black"/>
                </a:solidFill>
                <a:latin typeface="Verdana" pitchFamily="34" charset="0"/>
                <a:cs typeface="Arial" charset="0"/>
              </a:rPr>
              <a:t>minderjarigen</a:t>
            </a:r>
            <a:r>
              <a:rPr lang="fr-FR" altLang="en-US" b="1" dirty="0" smtClean="0">
                <a:solidFill>
                  <a:prstClr val="black"/>
                </a:solidFill>
                <a:latin typeface="Verdana" pitchFamily="34" charset="0"/>
                <a:cs typeface="Arial" charset="0"/>
              </a:rPr>
              <a:t> </a:t>
            </a:r>
            <a:endParaRPr lang="fr-FR" altLang="en-US" dirty="0">
              <a:solidFill>
                <a:prstClr val="black"/>
              </a:solidFill>
              <a:latin typeface="Verdana" pitchFamily="34" charset="0"/>
              <a:cs typeface="Arial" charset="0"/>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8725" y="2060848"/>
            <a:ext cx="368201" cy="24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8725" y="2636912"/>
            <a:ext cx="382336" cy="2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8725" y="3212976"/>
            <a:ext cx="382336" cy="25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8724" y="3717032"/>
            <a:ext cx="382337" cy="25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06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251520" y="1412776"/>
            <a:ext cx="8229600" cy="4525963"/>
          </a:xfrm>
        </p:spPr>
        <p:txBody>
          <a:bodyPr/>
          <a:lstStyle/>
          <a:p>
            <a:pPr marL="0" indent="0" algn="ctr">
              <a:buNone/>
            </a:pPr>
            <a:r>
              <a:rPr lang="en-US" altLang="en-US" sz="4400" b="1" dirty="0" err="1" smtClean="0">
                <a:solidFill>
                  <a:prstClr val="black"/>
                </a:solidFill>
                <a:latin typeface="Verdana" pitchFamily="34" charset="0"/>
                <a:ea typeface="+mj-ea"/>
                <a:cs typeface="+mj-cs"/>
              </a:rPr>
              <a:t>Vragen</a:t>
            </a:r>
            <a:r>
              <a:rPr lang="en-US" altLang="en-US" sz="4400" b="1" dirty="0" smtClean="0">
                <a:solidFill>
                  <a:prstClr val="black"/>
                </a:solidFill>
                <a:latin typeface="Verdana" pitchFamily="34" charset="0"/>
                <a:ea typeface="+mj-ea"/>
                <a:cs typeface="+mj-cs"/>
              </a:rPr>
              <a:t>?</a:t>
            </a:r>
          </a:p>
          <a:p>
            <a:pPr marL="0" indent="0">
              <a:buNone/>
            </a:pPr>
            <a:endParaRPr lang="fr-BE" sz="4400" b="1" dirty="0">
              <a:solidFill>
                <a:prstClr val="black"/>
              </a:solidFill>
              <a:latin typeface="Verdana" pitchFamily="34" charset="0"/>
              <a:ea typeface="+mj-ea"/>
              <a:cs typeface="+mj-cs"/>
            </a:endParaRPr>
          </a:p>
          <a:p>
            <a:pPr marL="0" indent="0">
              <a:buNone/>
            </a:pPr>
            <a:endParaRPr lang="en-US" dirty="0"/>
          </a:p>
        </p:txBody>
      </p:sp>
      <p:pic>
        <p:nvPicPr>
          <p:cNvPr id="1638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071"/>
          <a:stretch/>
        </p:blipFill>
        <p:spPr bwMode="auto">
          <a:xfrm>
            <a:off x="2766423" y="2348880"/>
            <a:ext cx="3524333" cy="334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61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19"/>
            <a:ext cx="9324528" cy="699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24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normAutofit/>
          </a:bodyPr>
          <a:lstStyle/>
          <a:p>
            <a:r>
              <a:rPr lang="fr-BE"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Het Affidavit </a:t>
            </a:r>
            <a:r>
              <a:rPr lang="fr-BE" sz="28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Bewijs</a:t>
            </a:r>
            <a:r>
              <a:rPr lang="fr-BE"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800" dirty="0" err="1">
                <a:solidFill>
                  <a:schemeClr val="tx2"/>
                </a:solidFill>
                <a:latin typeface="Verdana" panose="020B0604030504040204" pitchFamily="34" charset="0"/>
                <a:ea typeface="Verdana" panose="020B0604030504040204" pitchFamily="34" charset="0"/>
                <a:cs typeface="Verdana" panose="020B0604030504040204" pitchFamily="34" charset="0"/>
              </a:rPr>
              <a:t>I</a:t>
            </a:r>
            <a:r>
              <a:rPr lang="fr-BE" sz="28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nkomen</a:t>
            </a:r>
            <a:endParaRPr lang="en-US" sz="2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371600" y="2492896"/>
            <a:ext cx="6400800" cy="3600400"/>
          </a:xfrm>
        </p:spPr>
        <p:txBody>
          <a:bodyPr>
            <a:normAutofit/>
          </a:bodyPr>
          <a:lstStyle/>
          <a:p>
            <a:pPr marL="457200" indent="-457200" algn="l">
              <a:buFont typeface="Arial" panose="020B0604020202020204" pitchFamily="34" charset="0"/>
              <a:buChar char="•"/>
            </a:pP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Verklaring</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op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eer</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Legalisatie</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handtekening</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marL="457200" indent="-457200" algn="l">
              <a:buFont typeface="Arial" panose="020B0604020202020204" pitchFamily="34" charset="0"/>
              <a:buChar char="•"/>
            </a:pP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Ondersteunend</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document Retirement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visum</a:t>
            </a:r>
            <a:endPar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Bij</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te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voegen</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documenten</a:t>
            </a:r>
            <a:endParaRPr lang="fr-BE" sz="2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Betalingsfiche</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pensioen</a:t>
            </a:r>
            <a:endPar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Storting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Thaise</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Rekening</a:t>
            </a:r>
            <a:endParaRPr lang="en-US"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l"/>
            <a:endPar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9927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712968"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89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48880"/>
            <a:ext cx="8229600" cy="4176464"/>
          </a:xfrm>
        </p:spPr>
        <p:txBody>
          <a:bodyPr/>
          <a:lstStyle/>
          <a:p>
            <a:pPr marL="0" indent="0">
              <a:buNone/>
            </a:pPr>
            <a:endParaRPr lang="fr-BE" dirty="0" smtClean="0"/>
          </a:p>
          <a:p>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Verantwoordelijkheid</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van de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eigenaar</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van de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woning</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Heeft</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geen</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invloed</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op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uw</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visumaanvraag</a:t>
            </a:r>
            <a:endPar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Een</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registratie</a:t>
            </a:r>
            <a:r>
              <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per </a:t>
            </a:r>
            <a:r>
              <a:rPr lang="fr-BE" sz="24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persoon</a:t>
            </a:r>
            <a:endParaRPr lang="fr-BE" sz="2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endParaRPr lang="en-US" dirty="0"/>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2413"/>
            <a:ext cx="7920880" cy="180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25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920880" cy="572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525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r>
              <a:rPr lang="fr-BE" sz="28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Verplichte</a:t>
            </a:r>
            <a:r>
              <a:rPr lang="fr-BE"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8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Medische</a:t>
            </a:r>
            <a:r>
              <a:rPr lang="fr-BE"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8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verzekering</a:t>
            </a:r>
            <a:r>
              <a:rPr lang="fr-BE"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BE" sz="28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vanaf</a:t>
            </a:r>
            <a:r>
              <a:rPr lang="fr-BE"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31/10/2019</a:t>
            </a:r>
            <a:endParaRPr lang="en-US" sz="2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3284984"/>
            <a:ext cx="8229600" cy="2841179"/>
          </a:xfrm>
        </p:spPr>
        <p:txBody>
          <a:bodyPr>
            <a:normAutofit/>
          </a:bodyPr>
          <a:lstStyle/>
          <a:p>
            <a:r>
              <a:rPr lang="fr-BE" sz="2400" dirty="0" smtClean="0">
                <a:solidFill>
                  <a:schemeClr val="tx2"/>
                </a:solidFill>
              </a:rPr>
              <a:t>Retirement </a:t>
            </a:r>
            <a:r>
              <a:rPr lang="fr-BE" sz="2400" dirty="0" err="1" smtClean="0">
                <a:solidFill>
                  <a:schemeClr val="tx2"/>
                </a:solidFill>
              </a:rPr>
              <a:t>visum</a:t>
            </a:r>
            <a:r>
              <a:rPr lang="fr-BE" sz="2400" dirty="0" smtClean="0">
                <a:solidFill>
                  <a:schemeClr val="tx2"/>
                </a:solidFill>
              </a:rPr>
              <a:t> – Non-immigrant O-A</a:t>
            </a:r>
          </a:p>
          <a:p>
            <a:r>
              <a:rPr lang="fr-BE" sz="2400" dirty="0" smtClean="0">
                <a:solidFill>
                  <a:schemeClr val="tx2"/>
                </a:solidFill>
              </a:rPr>
              <a:t>400.000 THB - 40.000 THB</a:t>
            </a:r>
          </a:p>
          <a:p>
            <a:r>
              <a:rPr lang="fr-BE" sz="2400" dirty="0" err="1" smtClean="0">
                <a:solidFill>
                  <a:schemeClr val="tx2"/>
                </a:solidFill>
              </a:rPr>
              <a:t>Lokale</a:t>
            </a:r>
            <a:r>
              <a:rPr lang="fr-BE" sz="2400" dirty="0" smtClean="0">
                <a:solidFill>
                  <a:schemeClr val="tx2"/>
                </a:solidFill>
              </a:rPr>
              <a:t> </a:t>
            </a:r>
            <a:r>
              <a:rPr lang="fr-BE" sz="2400" dirty="0" err="1" smtClean="0">
                <a:solidFill>
                  <a:schemeClr val="tx2"/>
                </a:solidFill>
              </a:rPr>
              <a:t>verzekeraars</a:t>
            </a:r>
            <a:endParaRPr lang="fr-BE" sz="2400" dirty="0" smtClean="0">
              <a:solidFill>
                <a:schemeClr val="tx2"/>
              </a:solidFill>
            </a:endParaRPr>
          </a:p>
          <a:p>
            <a:r>
              <a:rPr lang="fr-BE" sz="2400" dirty="0" err="1" smtClean="0">
                <a:solidFill>
                  <a:schemeClr val="tx2"/>
                </a:solidFill>
              </a:rPr>
              <a:t>Tolerantie</a:t>
            </a:r>
            <a:r>
              <a:rPr lang="fr-BE" sz="2400" dirty="0" smtClean="0">
                <a:solidFill>
                  <a:schemeClr val="tx2"/>
                </a:solidFill>
              </a:rPr>
              <a:t> </a:t>
            </a:r>
            <a:r>
              <a:rPr lang="fr-BE" sz="2400" dirty="0" err="1" smtClean="0">
                <a:solidFill>
                  <a:schemeClr val="tx2"/>
                </a:solidFill>
              </a:rPr>
              <a:t>immigratie</a:t>
            </a:r>
            <a:r>
              <a:rPr lang="fr-BE" sz="2400" dirty="0" smtClean="0">
                <a:solidFill>
                  <a:schemeClr val="tx2"/>
                </a:solidFill>
              </a:rPr>
              <a:t> </a:t>
            </a:r>
          </a:p>
          <a:p>
            <a:r>
              <a:rPr lang="fr-BE" sz="2400" dirty="0" err="1" smtClean="0">
                <a:solidFill>
                  <a:schemeClr val="tx2"/>
                </a:solidFill>
              </a:rPr>
              <a:t>Toekomstige</a:t>
            </a:r>
            <a:r>
              <a:rPr lang="fr-BE" sz="2400" dirty="0" smtClean="0">
                <a:solidFill>
                  <a:schemeClr val="tx2"/>
                </a:solidFill>
              </a:rPr>
              <a:t> </a:t>
            </a:r>
            <a:r>
              <a:rPr lang="fr-BE" sz="2400" dirty="0" err="1" smtClean="0">
                <a:solidFill>
                  <a:schemeClr val="tx2"/>
                </a:solidFill>
              </a:rPr>
              <a:t>voorwaarde</a:t>
            </a:r>
            <a:r>
              <a:rPr lang="fr-BE" sz="2400" dirty="0" smtClean="0">
                <a:solidFill>
                  <a:schemeClr val="tx2"/>
                </a:solidFill>
              </a:rPr>
              <a:t> </a:t>
            </a:r>
            <a:r>
              <a:rPr lang="fr-BE" sz="2400" dirty="0" err="1" smtClean="0">
                <a:solidFill>
                  <a:schemeClr val="tx2"/>
                </a:solidFill>
              </a:rPr>
              <a:t>voor</a:t>
            </a:r>
            <a:r>
              <a:rPr lang="fr-BE" sz="2400" dirty="0" smtClean="0">
                <a:solidFill>
                  <a:schemeClr val="tx2"/>
                </a:solidFill>
              </a:rPr>
              <a:t> </a:t>
            </a:r>
            <a:r>
              <a:rPr lang="fr-BE" sz="2400" dirty="0" err="1" smtClean="0">
                <a:solidFill>
                  <a:schemeClr val="tx2"/>
                </a:solidFill>
              </a:rPr>
              <a:t>andere</a:t>
            </a:r>
            <a:r>
              <a:rPr lang="fr-BE" sz="2400" dirty="0" smtClean="0">
                <a:solidFill>
                  <a:schemeClr val="tx2"/>
                </a:solidFill>
              </a:rPr>
              <a:t> visa</a:t>
            </a:r>
          </a:p>
          <a:p>
            <a:endParaRPr lang="fr-BE" dirty="0" smtClean="0"/>
          </a:p>
          <a:p>
            <a:endParaRPr lang="en-US" dirty="0"/>
          </a:p>
        </p:txBody>
      </p:sp>
    </p:spTree>
    <p:extLst>
      <p:ext uri="{BB962C8B-B14F-4D97-AF65-F5344CB8AC3E}">
        <p14:creationId xmlns:p14="http://schemas.microsoft.com/office/powerpoint/2010/main" val="994409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251520" y="1412776"/>
            <a:ext cx="8229600" cy="4525963"/>
          </a:xfrm>
        </p:spPr>
        <p:txBody>
          <a:bodyPr/>
          <a:lstStyle/>
          <a:p>
            <a:pPr marL="0" indent="0" algn="ctr">
              <a:buNone/>
            </a:pPr>
            <a:r>
              <a:rPr lang="en-US" altLang="en-US" sz="4400" b="1" dirty="0" err="1" smtClean="0">
                <a:solidFill>
                  <a:prstClr val="black"/>
                </a:solidFill>
                <a:latin typeface="Verdana" pitchFamily="34" charset="0"/>
                <a:ea typeface="+mj-ea"/>
                <a:cs typeface="+mj-cs"/>
              </a:rPr>
              <a:t>Andere</a:t>
            </a:r>
            <a:r>
              <a:rPr lang="en-US" altLang="en-US" sz="4400" b="1" dirty="0" smtClean="0">
                <a:solidFill>
                  <a:prstClr val="black"/>
                </a:solidFill>
                <a:latin typeface="Verdana" pitchFamily="34" charset="0"/>
                <a:ea typeface="+mj-ea"/>
                <a:cs typeface="+mj-cs"/>
              </a:rPr>
              <a:t> </a:t>
            </a:r>
            <a:r>
              <a:rPr lang="en-US" altLang="en-US" sz="4400" b="1" dirty="0" err="1" smtClean="0">
                <a:solidFill>
                  <a:prstClr val="black"/>
                </a:solidFill>
                <a:latin typeface="Verdana" pitchFamily="34" charset="0"/>
                <a:ea typeface="+mj-ea"/>
                <a:cs typeface="+mj-cs"/>
              </a:rPr>
              <a:t>vragen</a:t>
            </a:r>
            <a:r>
              <a:rPr lang="en-US" altLang="en-US" sz="4400" b="1" dirty="0" smtClean="0">
                <a:solidFill>
                  <a:prstClr val="black"/>
                </a:solidFill>
                <a:latin typeface="Verdana" pitchFamily="34" charset="0"/>
                <a:ea typeface="+mj-ea"/>
                <a:cs typeface="+mj-cs"/>
              </a:rPr>
              <a:t>?</a:t>
            </a:r>
          </a:p>
          <a:p>
            <a:pPr marL="0" indent="0">
              <a:buNone/>
            </a:pPr>
            <a:endParaRPr lang="fr-BE" sz="4400" b="1" dirty="0">
              <a:solidFill>
                <a:prstClr val="black"/>
              </a:solidFill>
              <a:latin typeface="Verdana" pitchFamily="34" charset="0"/>
              <a:ea typeface="+mj-ea"/>
              <a:cs typeface="+mj-cs"/>
            </a:endParaRPr>
          </a:p>
          <a:p>
            <a:pPr marL="0" indent="0">
              <a:buNone/>
            </a:pPr>
            <a:endParaRPr lang="en-US" dirty="0"/>
          </a:p>
        </p:txBody>
      </p:sp>
      <p:pic>
        <p:nvPicPr>
          <p:cNvPr id="1638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071"/>
          <a:stretch/>
        </p:blipFill>
        <p:spPr bwMode="auto">
          <a:xfrm>
            <a:off x="2766423" y="2348880"/>
            <a:ext cx="3524333" cy="334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51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a:xfrm>
            <a:off x="646438" y="1268760"/>
            <a:ext cx="8229600" cy="4525963"/>
          </a:xfrm>
        </p:spPr>
        <p:txBody>
          <a:bodyPr>
            <a:normAutofit/>
          </a:bodyPr>
          <a:lstStyle/>
          <a:p>
            <a:pPr algn="just" fontAlgn="base">
              <a:spcBef>
                <a:spcPct val="0"/>
              </a:spcBef>
              <a:spcAft>
                <a:spcPct val="0"/>
              </a:spcAft>
            </a:pPr>
            <a:r>
              <a:rPr lang="nl-NL" altLang="en-US" sz="2000" dirty="0">
                <a:solidFill>
                  <a:prstClr val="black"/>
                </a:solidFill>
                <a:latin typeface="Verdana" pitchFamily="34" charset="0"/>
                <a:cs typeface="Arial" charset="0"/>
              </a:rPr>
              <a:t>D</a:t>
            </a:r>
            <a:r>
              <a:rPr lang="nl-NL" altLang="en-US" sz="2000" dirty="0" smtClean="0">
                <a:solidFill>
                  <a:prstClr val="black"/>
                </a:solidFill>
                <a:latin typeface="Verdana" pitchFamily="34" charset="0"/>
                <a:cs typeface="Arial" charset="0"/>
              </a:rPr>
              <a:t>iplomatieke betrekkingen</a:t>
            </a:r>
          </a:p>
          <a:p>
            <a:pPr marL="0" indent="0" algn="just" fontAlgn="base">
              <a:spcBef>
                <a:spcPct val="0"/>
              </a:spcBef>
              <a:spcAft>
                <a:spcPct val="0"/>
              </a:spcAft>
              <a:buNone/>
            </a:pPr>
            <a:endParaRPr lang="nl-NL" altLang="en-US" sz="2000" dirty="0" smtClean="0">
              <a:solidFill>
                <a:prstClr val="black"/>
              </a:solidFill>
              <a:latin typeface="Verdana" pitchFamily="34" charset="0"/>
              <a:cs typeface="Arial" charset="0"/>
            </a:endParaRPr>
          </a:p>
          <a:p>
            <a:pPr algn="just" fontAlgn="base">
              <a:spcBef>
                <a:spcPct val="0"/>
              </a:spcBef>
              <a:spcAft>
                <a:spcPct val="0"/>
              </a:spcAft>
            </a:pPr>
            <a:r>
              <a:rPr lang="nl-NL" altLang="en-US" sz="2000" dirty="0" smtClean="0">
                <a:solidFill>
                  <a:prstClr val="black"/>
                </a:solidFill>
                <a:latin typeface="Verdana" pitchFamily="34" charset="0"/>
                <a:cs typeface="Arial" charset="0"/>
              </a:rPr>
              <a:t>Aanspreekpunt voor </a:t>
            </a:r>
            <a:r>
              <a:rPr lang="nl-NL" altLang="en-US" sz="2000" dirty="0">
                <a:solidFill>
                  <a:prstClr val="black"/>
                </a:solidFill>
                <a:latin typeface="Verdana" pitchFamily="34" charset="0"/>
                <a:cs typeface="Arial" charset="0"/>
              </a:rPr>
              <a:t>B</a:t>
            </a:r>
            <a:r>
              <a:rPr lang="nl-NL" altLang="en-US" sz="2000" dirty="0" smtClean="0">
                <a:solidFill>
                  <a:prstClr val="black"/>
                </a:solidFill>
                <a:latin typeface="Verdana" pitchFamily="34" charset="0"/>
                <a:cs typeface="Arial" charset="0"/>
              </a:rPr>
              <a:t>elgen voor</a:t>
            </a:r>
            <a:r>
              <a:rPr lang="fr-FR" altLang="en-US" sz="2000" dirty="0" smtClean="0">
                <a:solidFill>
                  <a:prstClr val="black"/>
                </a:solidFill>
                <a:latin typeface="Verdana" pitchFamily="34" charset="0"/>
                <a:cs typeface="Arial" charset="0"/>
              </a:rPr>
              <a:t> </a:t>
            </a:r>
            <a:r>
              <a:rPr lang="nl-NL" altLang="en-US" sz="2000" dirty="0" smtClean="0">
                <a:solidFill>
                  <a:prstClr val="black"/>
                </a:solidFill>
                <a:latin typeface="Verdana" pitchFamily="34" charset="0"/>
                <a:cs typeface="Arial" charset="0"/>
              </a:rPr>
              <a:t>zaken </a:t>
            </a:r>
            <a:r>
              <a:rPr lang="nl-NL" altLang="en-US" sz="2000" dirty="0">
                <a:solidFill>
                  <a:prstClr val="black"/>
                </a:solidFill>
                <a:latin typeface="Verdana" pitchFamily="34" charset="0"/>
                <a:cs typeface="Arial" charset="0"/>
              </a:rPr>
              <a:t>die </a:t>
            </a:r>
            <a:r>
              <a:rPr lang="nl-NL" altLang="en-US" sz="2000" dirty="0" smtClean="0">
                <a:solidFill>
                  <a:prstClr val="black"/>
                </a:solidFill>
                <a:latin typeface="Verdana" pitchFamily="34" charset="0"/>
                <a:cs typeface="Arial" charset="0"/>
              </a:rPr>
              <a:t>in België in de gemeente gebeuren</a:t>
            </a:r>
          </a:p>
          <a:p>
            <a:pPr marL="0" indent="0" algn="just" fontAlgn="base">
              <a:spcBef>
                <a:spcPct val="0"/>
              </a:spcBef>
              <a:spcAft>
                <a:spcPct val="0"/>
              </a:spcAft>
              <a:buNone/>
            </a:pPr>
            <a:endParaRPr lang="nl-NL" altLang="en-US" sz="2000" dirty="0" smtClean="0">
              <a:solidFill>
                <a:prstClr val="black"/>
              </a:solidFill>
              <a:latin typeface="Verdana" pitchFamily="34" charset="0"/>
              <a:cs typeface="Arial" charset="0"/>
            </a:endParaRPr>
          </a:p>
          <a:p>
            <a:pPr algn="just" fontAlgn="base">
              <a:spcBef>
                <a:spcPct val="0"/>
              </a:spcBef>
              <a:spcAft>
                <a:spcPct val="0"/>
              </a:spcAft>
            </a:pPr>
            <a:r>
              <a:rPr lang="nl-NL" altLang="en-US" sz="2000" dirty="0" smtClean="0">
                <a:solidFill>
                  <a:prstClr val="black"/>
                </a:solidFill>
                <a:latin typeface="Verdana" pitchFamily="34" charset="0"/>
                <a:cs typeface="Arial" charset="0"/>
              </a:rPr>
              <a:t>Afleveren van </a:t>
            </a:r>
            <a:r>
              <a:rPr lang="nl-NL" altLang="en-US" sz="2000" dirty="0">
                <a:solidFill>
                  <a:prstClr val="black"/>
                </a:solidFill>
                <a:latin typeface="Verdana" pitchFamily="34" charset="0"/>
                <a:cs typeface="Arial" charset="0"/>
              </a:rPr>
              <a:t>visa voor </a:t>
            </a:r>
            <a:r>
              <a:rPr lang="nl-NL" altLang="en-US" sz="2000" dirty="0" smtClean="0">
                <a:solidFill>
                  <a:prstClr val="black"/>
                </a:solidFill>
                <a:latin typeface="Verdana" pitchFamily="34" charset="0"/>
                <a:cs typeface="Arial" charset="0"/>
              </a:rPr>
              <a:t>België aan niet-Belgen </a:t>
            </a:r>
            <a:r>
              <a:rPr lang="nl-NL" altLang="en-US" sz="2000" dirty="0">
                <a:solidFill>
                  <a:prstClr val="black"/>
                </a:solidFill>
                <a:latin typeface="Verdana" pitchFamily="34" charset="0"/>
                <a:cs typeface="Arial" charset="0"/>
              </a:rPr>
              <a:t>in deze gebieden </a:t>
            </a:r>
            <a:r>
              <a:rPr lang="nl-NL" altLang="en-US" sz="2000" dirty="0" smtClean="0">
                <a:solidFill>
                  <a:prstClr val="black"/>
                </a:solidFill>
                <a:latin typeface="Verdana" pitchFamily="34" charset="0"/>
                <a:cs typeface="Arial" charset="0"/>
              </a:rPr>
              <a:t>verblijven </a:t>
            </a:r>
            <a:endParaRPr lang="en-US" altLang="en-US" sz="2000" dirty="0">
              <a:solidFill>
                <a:prstClr val="black"/>
              </a:solidFill>
              <a:latin typeface="Verdana" pitchFamily="34" charset="0"/>
              <a:cs typeface="Arial" charset="0"/>
            </a:endParaRPr>
          </a:p>
          <a:p>
            <a:pPr marL="0" indent="0">
              <a:buNone/>
            </a:pPr>
            <a:endParaRPr lang="fr-BE" sz="2000" dirty="0" smtClean="0"/>
          </a:p>
          <a:p>
            <a:r>
              <a:rPr lang="nl-NL" altLang="en-US" sz="2000" dirty="0">
                <a:latin typeface="Verdana" pitchFamily="34" charset="0"/>
              </a:rPr>
              <a:t>B</a:t>
            </a:r>
            <a:r>
              <a:rPr lang="nl-NL" altLang="en-US" sz="2000" dirty="0" smtClean="0">
                <a:latin typeface="Verdana" pitchFamily="34" charset="0"/>
              </a:rPr>
              <a:t>ijstand </a:t>
            </a:r>
            <a:r>
              <a:rPr lang="nl-NL" altLang="en-US" sz="2000" dirty="0">
                <a:latin typeface="Verdana" pitchFamily="34" charset="0"/>
              </a:rPr>
              <a:t>aan </a:t>
            </a:r>
            <a:r>
              <a:rPr lang="nl-NL" altLang="en-US" sz="2000" dirty="0" smtClean="0">
                <a:latin typeface="Verdana" pitchFamily="34" charset="0"/>
              </a:rPr>
              <a:t>Belgen </a:t>
            </a:r>
            <a:r>
              <a:rPr lang="nl-NL" altLang="en-US" sz="2000" dirty="0">
                <a:latin typeface="Verdana" pitchFamily="34" charset="0"/>
              </a:rPr>
              <a:t>in moeilijke situaties </a:t>
            </a:r>
            <a:r>
              <a:rPr lang="nl-NL" altLang="en-US" sz="2000" dirty="0" smtClean="0">
                <a:latin typeface="Verdana" pitchFamily="34" charset="0"/>
              </a:rPr>
              <a:t>&amp; noodgevallen </a:t>
            </a:r>
            <a:endParaRPr lang="fr-FR" altLang="en-US" sz="2000" dirty="0">
              <a:latin typeface="Verdana" pitchFamily="34" charset="0"/>
            </a:endParaRPr>
          </a:p>
          <a:p>
            <a:pPr marL="0" indent="0">
              <a:buNone/>
            </a:pPr>
            <a:endParaRPr lang="en-US" sz="2000"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52"/>
            <a:ext cx="1144628" cy="114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7"/>
          <p:cNvSpPr txBox="1">
            <a:spLocks noChangeArrowheads="1"/>
          </p:cNvSpPr>
          <p:nvPr/>
        </p:nvSpPr>
        <p:spPr bwMode="auto">
          <a:xfrm>
            <a:off x="1276886" y="517250"/>
            <a:ext cx="7344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defTabSz="914400" rtl="0" eaLnBrk="0" latinLnBrk="0" hangingPunct="0">
              <a:spcBef>
                <a:spcPct val="20000"/>
              </a:spcBef>
              <a:buFont typeface="Arial" pitchFamily="34" charset="0"/>
              <a:buChar char="•"/>
              <a:defRPr sz="3200" kern="1200">
                <a:solidFill>
                  <a:schemeClr val="tx1"/>
                </a:solidFill>
                <a:latin typeface="Arial" charset="0"/>
                <a:ea typeface="+mn-ea"/>
                <a:cs typeface="Arial" charset="0"/>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Arial" charset="0"/>
                <a:ea typeface="+mn-ea"/>
                <a:cs typeface="Arial" charset="0"/>
              </a:defRPr>
            </a:lvl2pPr>
            <a:lvl3pPr marL="1143000" indent="-228600" algn="l" defTabSz="914400" rtl="0" eaLnBrk="0" latinLnBrk="0" hangingPunct="0">
              <a:spcBef>
                <a:spcPct val="20000"/>
              </a:spcBef>
              <a:buFont typeface="Arial" pitchFamily="34" charset="0"/>
              <a:buChar char="•"/>
              <a:defRPr sz="2400" kern="1200">
                <a:solidFill>
                  <a:schemeClr val="tx1"/>
                </a:solidFill>
                <a:latin typeface="Arial" charset="0"/>
                <a:ea typeface="+mn-ea"/>
                <a:cs typeface="Arial" charset="0"/>
              </a:defRPr>
            </a:lvl3pPr>
            <a:lvl4pPr marL="1600200" indent="-228600" algn="l" defTabSz="914400" rtl="0" eaLnBrk="0" latinLnBrk="0" hangingPunct="0">
              <a:spcBef>
                <a:spcPct val="20000"/>
              </a:spcBef>
              <a:buFont typeface="Arial" pitchFamily="34" charset="0"/>
              <a:buChar char="–"/>
              <a:defRPr sz="2000" kern="1200">
                <a:solidFill>
                  <a:schemeClr val="tx1"/>
                </a:solidFill>
                <a:latin typeface="Arial" charset="0"/>
                <a:ea typeface="+mn-ea"/>
                <a:cs typeface="Arial" charset="0"/>
              </a:defRPr>
            </a:lvl4pPr>
            <a:lvl5pPr marL="2057400" indent="-228600" algn="l" defTabSz="914400" rtl="0" eaLnBrk="0" latinLnBrk="0" hangingPunct="0">
              <a:spcBef>
                <a:spcPct val="20000"/>
              </a:spcBef>
              <a:buFont typeface="Arial" pitchFamily="34" charset="0"/>
              <a:buChar char="»"/>
              <a:defRPr sz="20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9pPr>
          </a:lstStyle>
          <a:p>
            <a:pPr marL="0" indent="0" eaLnBrk="1" hangingPunct="1">
              <a:buNone/>
            </a:pPr>
            <a:r>
              <a:rPr lang="fr-BE" altLang="en-US" sz="2800" dirty="0" err="1" smtClean="0">
                <a:latin typeface="Verdana" pitchFamily="34" charset="0"/>
              </a:rPr>
              <a:t>Activiteiten</a:t>
            </a:r>
            <a:r>
              <a:rPr lang="fr-BE" altLang="en-US" sz="2800" dirty="0" smtClean="0">
                <a:latin typeface="Verdana" pitchFamily="34" charset="0"/>
              </a:rPr>
              <a:t> van de Ambassade</a:t>
            </a:r>
            <a:endParaRPr lang="fr-BE" altLang="en-US" sz="2800" dirty="0">
              <a:latin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60495"/>
            <a:ext cx="7134840"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32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endParaRPr lang="en-US" sz="2000" dirty="0"/>
          </a:p>
        </p:txBody>
      </p:sp>
      <p:sp>
        <p:nvSpPr>
          <p:cNvPr id="7" name="Espace réservé du contenu 6"/>
          <p:cNvSpPr>
            <a:spLocks noGrp="1"/>
          </p:cNvSpPr>
          <p:nvPr>
            <p:ph sz="half" idx="2"/>
          </p:nvPr>
        </p:nvSpPr>
        <p:spPr>
          <a:xfrm>
            <a:off x="268163" y="1772816"/>
            <a:ext cx="4040188" cy="3951288"/>
          </a:xfrm>
        </p:spPr>
        <p:txBody>
          <a:bodyPr>
            <a:normAutofit/>
          </a:bodyPr>
          <a:lstStyle/>
          <a:p>
            <a:pPr fontAlgn="base">
              <a:spcBef>
                <a:spcPct val="0"/>
              </a:spcBef>
              <a:spcAft>
                <a:spcPct val="0"/>
              </a:spcAft>
            </a:pPr>
            <a:r>
              <a:rPr lang="nl-NL" altLang="en-US" dirty="0">
                <a:solidFill>
                  <a:prstClr val="black"/>
                </a:solidFill>
                <a:latin typeface="Verdana" pitchFamily="34" charset="0"/>
                <a:cs typeface="Arial" charset="0"/>
              </a:rPr>
              <a:t>Inschrijving</a:t>
            </a:r>
          </a:p>
          <a:p>
            <a:pPr fontAlgn="base">
              <a:spcBef>
                <a:spcPct val="0"/>
              </a:spcBef>
              <a:spcAft>
                <a:spcPct val="0"/>
              </a:spcAft>
            </a:pPr>
            <a:r>
              <a:rPr lang="nl-NL" altLang="en-US" dirty="0">
                <a:solidFill>
                  <a:prstClr val="black"/>
                </a:solidFill>
                <a:latin typeface="Verdana" pitchFamily="34" charset="0"/>
                <a:cs typeface="Arial" charset="0"/>
              </a:rPr>
              <a:t>Identiteitskaart</a:t>
            </a:r>
          </a:p>
          <a:p>
            <a:pPr fontAlgn="base">
              <a:spcBef>
                <a:spcPct val="0"/>
              </a:spcBef>
              <a:spcAft>
                <a:spcPct val="0"/>
              </a:spcAft>
            </a:pPr>
            <a:r>
              <a:rPr lang="nl-NL" altLang="en-US" dirty="0">
                <a:solidFill>
                  <a:prstClr val="black"/>
                </a:solidFill>
                <a:latin typeface="Verdana" pitchFamily="34" charset="0"/>
                <a:cs typeface="Arial" charset="0"/>
              </a:rPr>
              <a:t>Legalisaties</a:t>
            </a:r>
          </a:p>
          <a:p>
            <a:pPr fontAlgn="base">
              <a:spcBef>
                <a:spcPct val="0"/>
              </a:spcBef>
              <a:spcAft>
                <a:spcPct val="0"/>
              </a:spcAft>
            </a:pPr>
            <a:r>
              <a:rPr lang="nl-NL" altLang="en-US" dirty="0">
                <a:solidFill>
                  <a:prstClr val="black"/>
                </a:solidFill>
                <a:latin typeface="Verdana" pitchFamily="34" charset="0"/>
                <a:cs typeface="Arial" charset="0"/>
              </a:rPr>
              <a:t>Paspoort</a:t>
            </a:r>
          </a:p>
          <a:p>
            <a:pPr fontAlgn="base">
              <a:spcBef>
                <a:spcPct val="0"/>
              </a:spcBef>
              <a:spcAft>
                <a:spcPct val="0"/>
              </a:spcAft>
            </a:pPr>
            <a:r>
              <a:rPr lang="nl-NL" altLang="en-US" dirty="0">
                <a:solidFill>
                  <a:prstClr val="black"/>
                </a:solidFill>
                <a:latin typeface="Verdana" pitchFamily="34" charset="0"/>
                <a:cs typeface="Arial" charset="0"/>
              </a:rPr>
              <a:t>Geboorte</a:t>
            </a:r>
          </a:p>
          <a:p>
            <a:pPr fontAlgn="base">
              <a:spcBef>
                <a:spcPct val="0"/>
              </a:spcBef>
              <a:spcAft>
                <a:spcPct val="0"/>
              </a:spcAft>
            </a:pPr>
            <a:r>
              <a:rPr lang="nl-NL" altLang="en-US" dirty="0">
                <a:solidFill>
                  <a:prstClr val="black"/>
                </a:solidFill>
                <a:latin typeface="Verdana" pitchFamily="34" charset="0"/>
                <a:cs typeface="Arial" charset="0"/>
              </a:rPr>
              <a:t>Erkenning</a:t>
            </a:r>
          </a:p>
          <a:p>
            <a:pPr fontAlgn="base">
              <a:spcBef>
                <a:spcPct val="0"/>
              </a:spcBef>
              <a:spcAft>
                <a:spcPct val="0"/>
              </a:spcAft>
            </a:pPr>
            <a:r>
              <a:rPr lang="nl-NL" altLang="en-US" dirty="0">
                <a:solidFill>
                  <a:prstClr val="black"/>
                </a:solidFill>
                <a:latin typeface="Verdana" pitchFamily="34" charset="0"/>
                <a:cs typeface="Arial" charset="0"/>
              </a:rPr>
              <a:t>Verkiezingen</a:t>
            </a:r>
            <a:endParaRPr lang="fr-FR" altLang="en-US" dirty="0">
              <a:solidFill>
                <a:prstClr val="black"/>
              </a:solidFill>
              <a:latin typeface="Verdana" pitchFamily="34" charset="0"/>
              <a:cs typeface="Arial" charset="0"/>
            </a:endParaRPr>
          </a:p>
          <a:p>
            <a:pPr marL="0" indent="0">
              <a:buNone/>
            </a:pPr>
            <a:endParaRPr lang="en-US" sz="2000" dirty="0"/>
          </a:p>
        </p:txBody>
      </p:sp>
      <p:sp>
        <p:nvSpPr>
          <p:cNvPr id="4" name="Espace réservé du contenu 3"/>
          <p:cNvSpPr>
            <a:spLocks noGrp="1"/>
          </p:cNvSpPr>
          <p:nvPr>
            <p:ph sz="quarter" idx="4"/>
          </p:nvPr>
        </p:nvSpPr>
        <p:spPr>
          <a:xfrm>
            <a:off x="5436096" y="3429000"/>
            <a:ext cx="3609727" cy="3087192"/>
          </a:xfrm>
        </p:spPr>
        <p:txBody>
          <a:bodyPr>
            <a:normAutofit lnSpcReduction="10000"/>
          </a:bodyPr>
          <a:lstStyle/>
          <a:p>
            <a:pPr fontAlgn="base">
              <a:spcBef>
                <a:spcPct val="0"/>
              </a:spcBef>
              <a:spcAft>
                <a:spcPct val="0"/>
              </a:spcAft>
            </a:pPr>
            <a:r>
              <a:rPr lang="nl-NL" altLang="en-US" dirty="0">
                <a:solidFill>
                  <a:prstClr val="black"/>
                </a:solidFill>
                <a:latin typeface="Verdana" pitchFamily="34" charset="0"/>
                <a:cs typeface="Arial" charset="0"/>
              </a:rPr>
              <a:t>Naamgeving</a:t>
            </a:r>
          </a:p>
          <a:p>
            <a:pPr fontAlgn="base">
              <a:spcBef>
                <a:spcPct val="0"/>
              </a:spcBef>
              <a:spcAft>
                <a:spcPct val="0"/>
              </a:spcAft>
            </a:pPr>
            <a:r>
              <a:rPr lang="nl-NL" altLang="en-US" dirty="0">
                <a:solidFill>
                  <a:prstClr val="black"/>
                </a:solidFill>
                <a:latin typeface="Verdana" pitchFamily="34" charset="0"/>
                <a:cs typeface="Arial" charset="0"/>
              </a:rPr>
              <a:t>Huwelijk</a:t>
            </a:r>
          </a:p>
          <a:p>
            <a:pPr fontAlgn="base">
              <a:spcBef>
                <a:spcPct val="0"/>
              </a:spcBef>
              <a:spcAft>
                <a:spcPct val="0"/>
              </a:spcAft>
            </a:pPr>
            <a:r>
              <a:rPr lang="nl-NL" altLang="en-US" dirty="0">
                <a:solidFill>
                  <a:prstClr val="black"/>
                </a:solidFill>
                <a:latin typeface="Verdana" pitchFamily="34" charset="0"/>
                <a:cs typeface="Arial" charset="0"/>
              </a:rPr>
              <a:t>Notariële bevoegdheid</a:t>
            </a:r>
          </a:p>
          <a:p>
            <a:pPr fontAlgn="base">
              <a:spcBef>
                <a:spcPct val="0"/>
              </a:spcBef>
              <a:spcAft>
                <a:spcPct val="0"/>
              </a:spcAft>
            </a:pPr>
            <a:r>
              <a:rPr lang="nl-NL" altLang="en-US" dirty="0" smtClean="0">
                <a:solidFill>
                  <a:prstClr val="black"/>
                </a:solidFill>
                <a:latin typeface="Verdana" pitchFamily="34" charset="0"/>
                <a:cs typeface="Arial" charset="0"/>
              </a:rPr>
              <a:t>Overlijden</a:t>
            </a:r>
            <a:endParaRPr lang="nl-NL" altLang="en-US" dirty="0">
              <a:solidFill>
                <a:prstClr val="black"/>
              </a:solidFill>
              <a:latin typeface="Verdana" pitchFamily="34" charset="0"/>
              <a:cs typeface="Arial" charset="0"/>
            </a:endParaRPr>
          </a:p>
          <a:p>
            <a:pPr fontAlgn="base">
              <a:spcBef>
                <a:spcPct val="0"/>
              </a:spcBef>
              <a:spcAft>
                <a:spcPct val="0"/>
              </a:spcAft>
            </a:pPr>
            <a:r>
              <a:rPr lang="nl-NL" altLang="en-US" dirty="0">
                <a:solidFill>
                  <a:prstClr val="black"/>
                </a:solidFill>
                <a:latin typeface="Verdana" pitchFamily="34" charset="0"/>
                <a:cs typeface="Arial" charset="0"/>
              </a:rPr>
              <a:t>Visum voor België</a:t>
            </a:r>
          </a:p>
          <a:p>
            <a:pPr fontAlgn="base">
              <a:spcBef>
                <a:spcPct val="0"/>
              </a:spcBef>
              <a:spcAft>
                <a:spcPct val="0"/>
              </a:spcAft>
            </a:pPr>
            <a:r>
              <a:rPr lang="nl-NL" altLang="en-US" dirty="0">
                <a:solidFill>
                  <a:prstClr val="black"/>
                </a:solidFill>
                <a:latin typeface="Verdana" pitchFamily="34" charset="0"/>
                <a:cs typeface="Arial" charset="0"/>
              </a:rPr>
              <a:t>Nationaliteit</a:t>
            </a:r>
          </a:p>
          <a:p>
            <a:pPr fontAlgn="base">
              <a:spcBef>
                <a:spcPct val="0"/>
              </a:spcBef>
              <a:spcAft>
                <a:spcPct val="0"/>
              </a:spcAft>
            </a:pPr>
            <a:r>
              <a:rPr lang="nl-NL" altLang="en-US" dirty="0">
                <a:solidFill>
                  <a:prstClr val="black"/>
                </a:solidFill>
                <a:latin typeface="Verdana" pitchFamily="34" charset="0"/>
                <a:cs typeface="Arial" charset="0"/>
              </a:rPr>
              <a:t>Internationale adoptie</a:t>
            </a:r>
          </a:p>
          <a:p>
            <a:endParaRPr lang="en-US" dirty="0"/>
          </a:p>
        </p:txBody>
      </p:sp>
      <p:pic>
        <p:nvPicPr>
          <p:cNvPr id="9" name="Picture 19" descr="divorce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76" y="5301208"/>
            <a:ext cx="179863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916832"/>
            <a:ext cx="1882981"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Stempel,property=BildDa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76672"/>
            <a:ext cx="16557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23136"/>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9647" y="3789040"/>
            <a:ext cx="2146834" cy="120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24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normAutofit/>
          </a:bodyPr>
          <a:lstStyle/>
          <a:p>
            <a:pPr marL="0" lvl="0" indent="0" algn="just" fontAlgn="base">
              <a:spcBef>
                <a:spcPct val="0"/>
              </a:spcBef>
              <a:spcAft>
                <a:spcPct val="0"/>
              </a:spcAft>
              <a:buNone/>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a:solidFill>
                  <a:prstClr val="black"/>
                </a:solidFill>
                <a:latin typeface="Verdana" pitchFamily="34" charset="0"/>
                <a:cs typeface="Arial" charset="0"/>
              </a:rPr>
              <a:t> </a:t>
            </a:r>
            <a:r>
              <a:rPr lang="fr-FR" altLang="en-US" sz="2000" dirty="0" smtClean="0">
                <a:solidFill>
                  <a:prstClr val="black"/>
                </a:solidFill>
                <a:latin typeface="Verdana" pitchFamily="34" charset="0"/>
                <a:cs typeface="Arial" charset="0"/>
              </a:rPr>
              <a:t>336 Long </a:t>
            </a:r>
            <a:r>
              <a:rPr lang="fr-FR" altLang="en-US" sz="2000" dirty="0" err="1" smtClean="0">
                <a:solidFill>
                  <a:prstClr val="black"/>
                </a:solidFill>
                <a:latin typeface="Verdana" pitchFamily="34" charset="0"/>
                <a:cs typeface="Arial" charset="0"/>
              </a:rPr>
              <a:t>stay</a:t>
            </a:r>
            <a:r>
              <a:rPr lang="fr-FR" altLang="en-US" sz="2000" dirty="0" smtClean="0">
                <a:solidFill>
                  <a:prstClr val="black"/>
                </a:solidFill>
                <a:latin typeface="Verdana" pitchFamily="34" charset="0"/>
                <a:cs typeface="Arial" charset="0"/>
              </a:rPr>
              <a:t> visas</a:t>
            </a:r>
          </a:p>
          <a:p>
            <a:pPr marL="0" lvl="0" indent="0" algn="just" fontAlgn="base">
              <a:spcBef>
                <a:spcPct val="0"/>
              </a:spcBef>
              <a:spcAft>
                <a:spcPct val="0"/>
              </a:spcAft>
              <a:buNone/>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a:solidFill>
                  <a:prstClr val="black"/>
                </a:solidFill>
                <a:latin typeface="Verdana" pitchFamily="34" charset="0"/>
                <a:cs typeface="Arial" charset="0"/>
              </a:rPr>
              <a:t> </a:t>
            </a:r>
            <a:r>
              <a:rPr lang="fr-FR" altLang="en-US" sz="2000" dirty="0" smtClean="0">
                <a:solidFill>
                  <a:prstClr val="black"/>
                </a:solidFill>
                <a:latin typeface="Verdana" pitchFamily="34" charset="0"/>
                <a:cs typeface="Arial" charset="0"/>
              </a:rPr>
              <a:t>5938 Short </a:t>
            </a:r>
            <a:r>
              <a:rPr lang="fr-FR" altLang="en-US" sz="2000" dirty="0" err="1" smtClean="0">
                <a:solidFill>
                  <a:prstClr val="black"/>
                </a:solidFill>
                <a:latin typeface="Verdana" pitchFamily="34" charset="0"/>
                <a:cs typeface="Arial" charset="0"/>
              </a:rPr>
              <a:t>Stay</a:t>
            </a:r>
            <a:r>
              <a:rPr lang="fr-FR" altLang="en-US" sz="2000" dirty="0" smtClean="0">
                <a:solidFill>
                  <a:prstClr val="black"/>
                </a:solidFill>
                <a:latin typeface="Verdana" pitchFamily="34" charset="0"/>
                <a:cs typeface="Arial" charset="0"/>
              </a:rPr>
              <a:t> Visas </a:t>
            </a:r>
            <a:r>
              <a:rPr lang="fr-FR" altLang="en-US" sz="2000" dirty="0">
                <a:solidFill>
                  <a:prstClr val="black"/>
                </a:solidFill>
                <a:latin typeface="Verdana" pitchFamily="34" charset="0"/>
                <a:cs typeface="Arial" charset="0"/>
              </a:rPr>
              <a:t>(Schengen</a:t>
            </a:r>
            <a:r>
              <a:rPr lang="fr-FR" altLang="en-US" sz="2000" dirty="0" smtClean="0">
                <a:solidFill>
                  <a:prstClr val="black"/>
                </a:solidFill>
                <a:latin typeface="Verdana" pitchFamily="34" charset="0"/>
                <a:cs typeface="Arial" charset="0"/>
              </a:rPr>
              <a:t>)</a:t>
            </a:r>
          </a:p>
          <a:p>
            <a:pPr marL="0" lvl="0" indent="0" algn="just" fontAlgn="base">
              <a:spcBef>
                <a:spcPct val="0"/>
              </a:spcBef>
              <a:spcAft>
                <a:spcPct val="0"/>
              </a:spcAft>
              <a:buNone/>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meer</a:t>
            </a:r>
            <a:r>
              <a:rPr lang="fr-FR" altLang="en-US" sz="2000" dirty="0" smtClean="0">
                <a:solidFill>
                  <a:prstClr val="black"/>
                </a:solidFill>
                <a:latin typeface="Verdana" pitchFamily="34" charset="0"/>
                <a:cs typeface="Arial" charset="0"/>
              </a:rPr>
              <a:t> dan 500 </a:t>
            </a:r>
            <a:r>
              <a:rPr lang="fr-FR" altLang="en-US" sz="2000" dirty="0" err="1" smtClean="0">
                <a:solidFill>
                  <a:prstClr val="black"/>
                </a:solidFill>
                <a:latin typeface="Verdana" pitchFamily="34" charset="0"/>
                <a:cs typeface="Arial" charset="0"/>
              </a:rPr>
              <a:t>paspoorten</a:t>
            </a:r>
            <a:r>
              <a:rPr lang="fr-FR" altLang="en-US" sz="2000" dirty="0" smtClean="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afgeleverd</a:t>
            </a:r>
            <a:endParaRPr lang="fr-FR" altLang="en-US" sz="2000" dirty="0" smtClean="0">
              <a:solidFill>
                <a:prstClr val="black"/>
              </a:solidFill>
              <a:latin typeface="Verdana" pitchFamily="34" charset="0"/>
              <a:cs typeface="Arial" charset="0"/>
            </a:endParaRPr>
          </a:p>
          <a:p>
            <a:pPr marL="0" lvl="0" indent="0" algn="just" fontAlgn="base">
              <a:spcBef>
                <a:spcPct val="0"/>
              </a:spcBef>
              <a:spcAft>
                <a:spcPct val="0"/>
              </a:spcAft>
              <a:buNone/>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a:solidFill>
                  <a:prstClr val="black"/>
                </a:solidFill>
                <a:latin typeface="Verdana" pitchFamily="34" charset="0"/>
                <a:cs typeface="Arial" charset="0"/>
              </a:rPr>
              <a:t> 12.000 </a:t>
            </a:r>
            <a:r>
              <a:rPr lang="fr-FR" altLang="en-US" sz="2000" dirty="0" err="1" smtClean="0">
                <a:solidFill>
                  <a:prstClr val="black"/>
                </a:solidFill>
                <a:latin typeface="Verdana" pitchFamily="34" charset="0"/>
                <a:cs typeface="Arial" charset="0"/>
              </a:rPr>
              <a:t>berichten</a:t>
            </a:r>
            <a:r>
              <a:rPr lang="fr-FR" altLang="en-US" sz="2000" dirty="0" smtClean="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uitgewisseld</a:t>
            </a:r>
            <a:r>
              <a:rPr lang="fr-FR" altLang="en-US" sz="2000" dirty="0" smtClean="0">
                <a:solidFill>
                  <a:prstClr val="black"/>
                </a:solidFill>
                <a:latin typeface="Verdana" pitchFamily="34" charset="0"/>
                <a:cs typeface="Arial" charset="0"/>
              </a:rPr>
              <a:t> </a:t>
            </a:r>
            <a:r>
              <a:rPr lang="fr-FR" altLang="en-US" sz="2000" dirty="0">
                <a:solidFill>
                  <a:prstClr val="black"/>
                </a:solidFill>
                <a:latin typeface="Verdana" pitchFamily="34" charset="0"/>
                <a:cs typeface="Arial" charset="0"/>
              </a:rPr>
              <a:t>(emails, </a:t>
            </a:r>
            <a:r>
              <a:rPr lang="fr-FR" altLang="en-US" sz="2000" dirty="0" err="1" smtClean="0">
                <a:solidFill>
                  <a:prstClr val="black"/>
                </a:solidFill>
                <a:latin typeface="Verdana" pitchFamily="34" charset="0"/>
                <a:cs typeface="Arial" charset="0"/>
              </a:rPr>
              <a:t>brieven</a:t>
            </a:r>
            <a:r>
              <a:rPr lang="fr-FR" altLang="en-US" sz="2000" dirty="0" smtClean="0">
                <a:solidFill>
                  <a:prstClr val="black"/>
                </a:solidFill>
                <a:latin typeface="Verdana" pitchFamily="34" charset="0"/>
                <a:cs typeface="Arial" charset="0"/>
              </a:rPr>
              <a:t>,…)</a:t>
            </a:r>
          </a:p>
          <a:p>
            <a:pPr marL="0" lvl="0" indent="0" algn="just" fontAlgn="base">
              <a:spcBef>
                <a:spcPct val="0"/>
              </a:spcBef>
              <a:spcAft>
                <a:spcPct val="0"/>
              </a:spcAft>
              <a:buNone/>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a:solidFill>
                  <a:prstClr val="black"/>
                </a:solidFill>
                <a:latin typeface="Verdana" pitchFamily="34" charset="0"/>
                <a:cs typeface="Arial" charset="0"/>
              </a:rPr>
              <a:t> </a:t>
            </a:r>
            <a:r>
              <a:rPr lang="fr-FR" altLang="en-US" sz="2000" dirty="0" smtClean="0">
                <a:solidFill>
                  <a:prstClr val="black"/>
                </a:solidFill>
                <a:latin typeface="Verdana" pitchFamily="34" charset="0"/>
                <a:cs typeface="Arial" charset="0"/>
              </a:rPr>
              <a:t>5.186 </a:t>
            </a:r>
            <a:r>
              <a:rPr lang="fr-FR" altLang="en-US" sz="2000" dirty="0" err="1" smtClean="0">
                <a:solidFill>
                  <a:prstClr val="black"/>
                </a:solidFill>
                <a:latin typeface="Verdana" pitchFamily="34" charset="0"/>
                <a:cs typeface="Arial" charset="0"/>
              </a:rPr>
              <a:t>legalisaties</a:t>
            </a:r>
            <a:endParaRPr lang="fr-FR" altLang="en-US" sz="2000" dirty="0" smtClean="0">
              <a:solidFill>
                <a:prstClr val="black"/>
              </a:solidFill>
              <a:latin typeface="Verdana" pitchFamily="34" charset="0"/>
              <a:cs typeface="Arial" charset="0"/>
            </a:endParaRPr>
          </a:p>
          <a:p>
            <a:pPr marL="0" lvl="0" indent="0" algn="just" fontAlgn="base">
              <a:spcBef>
                <a:spcPct val="0"/>
              </a:spcBef>
              <a:spcAft>
                <a:spcPct val="0"/>
              </a:spcAft>
              <a:buNone/>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meer</a:t>
            </a:r>
            <a:r>
              <a:rPr lang="fr-FR" altLang="en-US" sz="2000" dirty="0" smtClean="0">
                <a:solidFill>
                  <a:prstClr val="black"/>
                </a:solidFill>
                <a:latin typeface="Verdana" pitchFamily="34" charset="0"/>
                <a:cs typeface="Arial" charset="0"/>
              </a:rPr>
              <a:t> dan 180 AGHB </a:t>
            </a:r>
          </a:p>
          <a:p>
            <a:pPr lvl="0" algn="just" fontAlgn="base">
              <a:spcBef>
                <a:spcPct val="0"/>
              </a:spcBef>
              <a:spcAft>
                <a:spcPct val="0"/>
              </a:spcAft>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smtClean="0">
                <a:solidFill>
                  <a:prstClr val="black"/>
                </a:solidFill>
                <a:latin typeface="Verdana" pitchFamily="34" charset="0"/>
                <a:cs typeface="Arial" charset="0"/>
              </a:rPr>
              <a:t>…</a:t>
            </a:r>
            <a:endParaRPr lang="fr-FR" altLang="en-US" sz="2000" dirty="0">
              <a:solidFill>
                <a:prstClr val="black"/>
              </a:solidFill>
              <a:latin typeface="Verdana" pitchFamily="34" charset="0"/>
              <a:cs typeface="Arial" charset="0"/>
            </a:endParaRPr>
          </a:p>
          <a:p>
            <a:pPr marL="0" indent="0">
              <a:buNone/>
            </a:pP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68400" y="404664"/>
            <a:ext cx="7308056" cy="523220"/>
          </a:xfrm>
          <a:prstGeom prst="rect">
            <a:avLst/>
          </a:prstGeom>
          <a:noFill/>
        </p:spPr>
        <p:txBody>
          <a:bodyPr wrap="square" rtlCol="0">
            <a:spAutoFit/>
          </a:bodyPr>
          <a:lstStyle/>
          <a:p>
            <a:pPr lvl="0"/>
            <a:r>
              <a:rPr lang="fr-FR" altLang="en-US" sz="2800" dirty="0">
                <a:solidFill>
                  <a:prstClr val="black"/>
                </a:solidFill>
                <a:latin typeface="Verdana" pitchFamily="34" charset="0"/>
                <a:cs typeface="Arial" charset="0"/>
              </a:rPr>
              <a:t>Onze ambassade in </a:t>
            </a:r>
            <a:r>
              <a:rPr lang="fr-FR" altLang="en-US" sz="2800" dirty="0" err="1">
                <a:solidFill>
                  <a:prstClr val="black"/>
                </a:solidFill>
                <a:latin typeface="Verdana" pitchFamily="34" charset="0"/>
                <a:cs typeface="Arial" charset="0"/>
              </a:rPr>
              <a:t>cijfers</a:t>
            </a:r>
            <a:r>
              <a:rPr lang="fr-FR" altLang="en-US" sz="2800" dirty="0" smtClean="0">
                <a:solidFill>
                  <a:prstClr val="black"/>
                </a:solidFill>
                <a:latin typeface="Verdana" pitchFamily="34" charset="0"/>
                <a:cs typeface="Arial" charset="0"/>
              </a:rPr>
              <a:t>…(2018)</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581128"/>
            <a:ext cx="2581300" cy="215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0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8748" y="419561"/>
            <a:ext cx="8229600" cy="1143000"/>
          </a:xfrm>
        </p:spPr>
        <p:txBody>
          <a:bodyPr>
            <a:normAutofit/>
          </a:bodyPr>
          <a:lstStyle/>
          <a:p>
            <a:pPr lvl="0" algn="l" fontAlgn="t">
              <a:spcBef>
                <a:spcPts val="0"/>
              </a:spcBef>
            </a:pPr>
            <a:r>
              <a:rPr lang="fr-FR" altLang="en-US" sz="2800" dirty="0" err="1">
                <a:solidFill>
                  <a:prstClr val="black"/>
                </a:solidFill>
                <a:latin typeface="Verdana" pitchFamily="34" charset="0"/>
                <a:cs typeface="Arial" charset="0"/>
              </a:rPr>
              <a:t>Wie</a:t>
            </a:r>
            <a:r>
              <a:rPr lang="fr-FR" altLang="en-US" sz="2800" dirty="0">
                <a:solidFill>
                  <a:prstClr val="black"/>
                </a:solidFill>
                <a:latin typeface="Verdana" pitchFamily="34" charset="0"/>
                <a:cs typeface="Arial" charset="0"/>
              </a:rPr>
              <a:t> </a:t>
            </a:r>
            <a:r>
              <a:rPr lang="fr-FR" altLang="en-US" sz="2800" dirty="0" err="1" smtClean="0">
                <a:solidFill>
                  <a:prstClr val="black"/>
                </a:solidFill>
                <a:latin typeface="Verdana" pitchFamily="34" charset="0"/>
                <a:cs typeface="Arial" charset="0"/>
              </a:rPr>
              <a:t>is</a:t>
            </a:r>
            <a:r>
              <a:rPr lang="fr-FR" altLang="en-US" sz="2800" dirty="0" smtClean="0">
                <a:solidFill>
                  <a:prstClr val="black"/>
                </a:solidFill>
                <a:latin typeface="Verdana" pitchFamily="34" charset="0"/>
                <a:cs typeface="Arial" charset="0"/>
              </a:rPr>
              <a:t> </a:t>
            </a:r>
            <a:r>
              <a:rPr lang="fr-FR" altLang="en-US" sz="2800" dirty="0" err="1" smtClean="0">
                <a:solidFill>
                  <a:prstClr val="black"/>
                </a:solidFill>
                <a:latin typeface="Verdana" pitchFamily="34" charset="0"/>
                <a:cs typeface="Arial" charset="0"/>
              </a:rPr>
              <a:t>wie</a:t>
            </a:r>
            <a:r>
              <a:rPr lang="fr-FR" altLang="en-US" sz="2800" dirty="0" smtClean="0">
                <a:solidFill>
                  <a:prstClr val="black"/>
                </a:solidFill>
                <a:latin typeface="Verdana" pitchFamily="34" charset="0"/>
                <a:cs typeface="Arial" charset="0"/>
              </a:rPr>
              <a:t>? </a:t>
            </a:r>
            <a:r>
              <a:rPr lang="fr-FR" altLang="en-US" sz="2000" b="1" dirty="0">
                <a:solidFill>
                  <a:prstClr val="black"/>
                </a:solidFill>
                <a:latin typeface="Verdana" pitchFamily="34" charset="0"/>
                <a:cs typeface="Arial" charset="0"/>
              </a:rPr>
              <a:t/>
            </a:r>
            <a:br>
              <a:rPr lang="fr-FR" altLang="en-US" sz="2000" b="1" dirty="0">
                <a:solidFill>
                  <a:prstClr val="black"/>
                </a:solidFill>
                <a:latin typeface="Verdana" pitchFamily="34" charset="0"/>
                <a:cs typeface="Arial" charset="0"/>
              </a:rPr>
            </a:br>
            <a:endParaRPr lang="en-US" sz="2000" dirty="0"/>
          </a:p>
        </p:txBody>
      </p:sp>
      <p:sp>
        <p:nvSpPr>
          <p:cNvPr id="7" name="Espace réservé du contenu 6"/>
          <p:cNvSpPr>
            <a:spLocks noGrp="1"/>
          </p:cNvSpPr>
          <p:nvPr>
            <p:ph idx="1"/>
          </p:nvPr>
        </p:nvSpPr>
        <p:spPr/>
        <p:txBody>
          <a:bodyPr/>
          <a:lstStyle/>
          <a:p>
            <a:pPr algn="just" fontAlgn="base">
              <a:spcBef>
                <a:spcPct val="0"/>
              </a:spcBef>
              <a:spcAft>
                <a:spcPct val="0"/>
              </a:spcAft>
            </a:pPr>
            <a:endParaRPr lang="fr-FR" altLang="en-US" sz="2000" b="1" dirty="0">
              <a:solidFill>
                <a:prstClr val="black"/>
              </a:solidFill>
              <a:latin typeface="Verdana" pitchFamily="34" charset="0"/>
              <a:cs typeface="Arial" charset="0"/>
            </a:endParaRPr>
          </a:p>
          <a:p>
            <a:pPr lvl="0" algn="just" fontAlgn="base">
              <a:spcBef>
                <a:spcPct val="0"/>
              </a:spcBef>
              <a:spcAft>
                <a:spcPct val="0"/>
              </a:spcAft>
            </a:pPr>
            <a:r>
              <a:rPr lang="fr-FR" altLang="en-US" sz="2000" dirty="0" smtClean="0">
                <a:solidFill>
                  <a:prstClr val="black"/>
                </a:solidFill>
                <a:latin typeface="Verdana" pitchFamily="34" charset="0"/>
                <a:cs typeface="Arial" charset="0"/>
              </a:rPr>
              <a:t>Philippe Kridelka, Ambassadeur </a:t>
            </a:r>
          </a:p>
          <a:p>
            <a:pPr marL="0" lvl="0" indent="0" algn="just" fontAlgn="base">
              <a:spcBef>
                <a:spcPct val="0"/>
              </a:spcBef>
              <a:spcAft>
                <a:spcPct val="0"/>
              </a:spcAft>
              <a:buNone/>
            </a:pPr>
            <a:endParaRPr lang="fr-FR" altLang="en-US" sz="2000" dirty="0" smtClean="0">
              <a:solidFill>
                <a:prstClr val="black"/>
              </a:solidFill>
              <a:latin typeface="Verdana" pitchFamily="34" charset="0"/>
              <a:cs typeface="Arial" charset="0"/>
            </a:endParaRPr>
          </a:p>
          <a:p>
            <a:pPr lvl="0" algn="just" fontAlgn="base">
              <a:spcBef>
                <a:spcPct val="0"/>
              </a:spcBef>
              <a:spcAft>
                <a:spcPct val="0"/>
              </a:spcAft>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err="1" smtClean="0">
                <a:solidFill>
                  <a:prstClr val="black"/>
                </a:solidFill>
                <a:latin typeface="Verdana" pitchFamily="34" charset="0"/>
                <a:cs typeface="Arial" charset="0"/>
              </a:rPr>
              <a:t>Arnt</a:t>
            </a:r>
            <a:r>
              <a:rPr lang="fr-FR" altLang="en-US" sz="2000" dirty="0" smtClean="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Kennis</a:t>
            </a:r>
            <a:r>
              <a:rPr lang="fr-FR" altLang="en-US" sz="2000" dirty="0" smtClean="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Eerste</a:t>
            </a:r>
            <a:r>
              <a:rPr lang="fr-FR" altLang="en-US" sz="2000" dirty="0" smtClean="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Secretaris</a:t>
            </a:r>
            <a:r>
              <a:rPr lang="fr-FR" altLang="en-US" sz="2000" dirty="0" smtClean="0">
                <a:solidFill>
                  <a:prstClr val="black"/>
                </a:solidFill>
                <a:latin typeface="Verdana" pitchFamily="34" charset="0"/>
                <a:cs typeface="Arial" charset="0"/>
              </a:rPr>
              <a:t> </a:t>
            </a:r>
          </a:p>
          <a:p>
            <a:pPr marL="0" lvl="0" indent="0" algn="just" fontAlgn="base">
              <a:spcBef>
                <a:spcPct val="0"/>
              </a:spcBef>
              <a:spcAft>
                <a:spcPct val="0"/>
              </a:spcAft>
              <a:buNone/>
            </a:pPr>
            <a:endParaRPr lang="fr-FR" altLang="en-US" sz="2000" dirty="0" smtClean="0">
              <a:solidFill>
                <a:prstClr val="black"/>
              </a:solidFill>
              <a:latin typeface="Verdana" pitchFamily="34" charset="0"/>
              <a:cs typeface="Arial" charset="0"/>
            </a:endParaRPr>
          </a:p>
          <a:p>
            <a:pPr algn="just" fontAlgn="base">
              <a:spcBef>
                <a:spcPct val="0"/>
              </a:spcBef>
              <a:spcAft>
                <a:spcPct val="0"/>
              </a:spcAft>
            </a:pPr>
            <a:endParaRPr lang="fr-FR" altLang="en-US" sz="2000" dirty="0">
              <a:solidFill>
                <a:prstClr val="black"/>
              </a:solidFill>
              <a:latin typeface="Verdana" pitchFamily="34" charset="0"/>
              <a:cs typeface="Arial" charset="0"/>
            </a:endParaRPr>
          </a:p>
          <a:p>
            <a:pPr algn="just" fontAlgn="base">
              <a:spcBef>
                <a:spcPct val="0"/>
              </a:spcBef>
              <a:spcAft>
                <a:spcPct val="0"/>
              </a:spcAft>
            </a:pPr>
            <a:r>
              <a:rPr lang="fr-FR" altLang="en-US" sz="2000" dirty="0" smtClean="0">
                <a:solidFill>
                  <a:prstClr val="black"/>
                </a:solidFill>
                <a:latin typeface="Verdana" pitchFamily="34" charset="0"/>
                <a:cs typeface="Arial" charset="0"/>
              </a:rPr>
              <a:t>Charles-Idesbald van der Gracht, </a:t>
            </a:r>
            <a:r>
              <a:rPr lang="fr-FR" altLang="en-US" sz="2000" dirty="0" err="1">
                <a:solidFill>
                  <a:prstClr val="black"/>
                </a:solidFill>
                <a:latin typeface="Verdana" pitchFamily="34" charset="0"/>
                <a:cs typeface="Arial" charset="0"/>
              </a:rPr>
              <a:t>Eerste</a:t>
            </a:r>
            <a:r>
              <a:rPr lang="fr-FR" altLang="en-US" sz="2000" dirty="0">
                <a:solidFill>
                  <a:prstClr val="black"/>
                </a:solidFill>
                <a:latin typeface="Verdana" pitchFamily="34" charset="0"/>
                <a:cs typeface="Arial" charset="0"/>
              </a:rPr>
              <a:t> </a:t>
            </a:r>
            <a:r>
              <a:rPr lang="fr-FR" altLang="en-US" sz="2000" dirty="0" err="1" smtClean="0">
                <a:solidFill>
                  <a:prstClr val="black"/>
                </a:solidFill>
                <a:latin typeface="Verdana" pitchFamily="34" charset="0"/>
                <a:cs typeface="Arial" charset="0"/>
              </a:rPr>
              <a:t>Secretaris</a:t>
            </a:r>
            <a:endParaRPr lang="fr-FR" altLang="en-US" sz="2000" dirty="0" smtClean="0">
              <a:solidFill>
                <a:prstClr val="black"/>
              </a:solidFill>
              <a:latin typeface="Verdana" pitchFamily="34" charset="0"/>
              <a:cs typeface="Arial" charset="0"/>
            </a:endParaRPr>
          </a:p>
          <a:p>
            <a:pPr marL="0" indent="0" algn="just" fontAlgn="base">
              <a:spcBef>
                <a:spcPct val="0"/>
              </a:spcBef>
              <a:spcAft>
                <a:spcPct val="0"/>
              </a:spcAft>
              <a:buNone/>
            </a:pPr>
            <a:endParaRPr lang="fr-FR" altLang="en-US" sz="2000" dirty="0" smtClean="0">
              <a:solidFill>
                <a:prstClr val="black"/>
              </a:solidFill>
              <a:latin typeface="Verdana" pitchFamily="34" charset="0"/>
              <a:cs typeface="Arial" charset="0"/>
            </a:endParaRPr>
          </a:p>
          <a:p>
            <a:pPr algn="just" fontAlgn="base">
              <a:spcBef>
                <a:spcPct val="0"/>
              </a:spcBef>
              <a:spcAft>
                <a:spcPct val="0"/>
              </a:spcAft>
            </a:pPr>
            <a:endParaRPr lang="fr-FR" altLang="en-US" sz="2000" dirty="0">
              <a:solidFill>
                <a:prstClr val="black"/>
              </a:solidFill>
              <a:latin typeface="Verdana" pitchFamily="34" charset="0"/>
              <a:cs typeface="Arial" charset="0"/>
            </a:endParaRPr>
          </a:p>
          <a:p>
            <a:pPr algn="just" fontAlgn="base">
              <a:spcBef>
                <a:spcPct val="0"/>
              </a:spcBef>
              <a:spcAft>
                <a:spcPct val="0"/>
              </a:spcAft>
            </a:pPr>
            <a:r>
              <a:rPr lang="fr-FR" altLang="en-US" sz="2000" dirty="0" smtClean="0">
                <a:solidFill>
                  <a:prstClr val="black"/>
                </a:solidFill>
                <a:latin typeface="Verdana" pitchFamily="34" charset="0"/>
                <a:cs typeface="Arial" charset="0"/>
              </a:rPr>
              <a:t>Patrick Govaert, Consul </a:t>
            </a:r>
          </a:p>
          <a:p>
            <a:pPr marL="0" indent="0" algn="just" fontAlgn="base">
              <a:spcBef>
                <a:spcPct val="0"/>
              </a:spcBef>
              <a:spcAft>
                <a:spcPct val="0"/>
              </a:spcAft>
              <a:buNone/>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endParaRPr lang="fr-FR" altLang="en-US" sz="2000" dirty="0">
              <a:solidFill>
                <a:prstClr val="black"/>
              </a:solidFill>
              <a:latin typeface="Verdana" pitchFamily="34" charset="0"/>
              <a:cs typeface="Arial" charset="0"/>
            </a:endParaRPr>
          </a:p>
          <a:p>
            <a:pPr lvl="0" algn="just" fontAlgn="base">
              <a:spcBef>
                <a:spcPct val="0"/>
              </a:spcBef>
              <a:spcAft>
                <a:spcPct val="0"/>
              </a:spcAft>
            </a:pPr>
            <a:r>
              <a:rPr lang="fr-FR" altLang="en-US" sz="2000" dirty="0" smtClean="0">
                <a:solidFill>
                  <a:prstClr val="black"/>
                </a:solidFill>
                <a:latin typeface="Verdana" pitchFamily="34" charset="0"/>
                <a:cs typeface="Arial" charset="0"/>
              </a:rPr>
              <a:t>Elie Loos </a:t>
            </a:r>
            <a:r>
              <a:rPr lang="fr-FR" altLang="en-US" sz="2000" dirty="0">
                <a:solidFill>
                  <a:prstClr val="black"/>
                </a:solidFill>
                <a:latin typeface="Verdana" pitchFamily="34" charset="0"/>
                <a:cs typeface="Arial" charset="0"/>
              </a:rPr>
              <a:t>Vice-consul </a:t>
            </a:r>
          </a:p>
          <a:p>
            <a:pPr marL="0" indent="0">
              <a:buNone/>
            </a:pPr>
            <a:endParaRPr lang="en-US" dirty="0"/>
          </a:p>
        </p:txBody>
      </p:sp>
      <p:pic>
        <p:nvPicPr>
          <p:cNvPr id="8" name="Picture 3" descr="Sceau-Fr-NL-pantone-txt-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9561"/>
            <a:ext cx="8953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153" y="2325037"/>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317" y="3212976"/>
            <a:ext cx="1158561" cy="160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843" t="25590" r="12847" b="-1"/>
          <a:stretch/>
        </p:blipFill>
        <p:spPr bwMode="auto">
          <a:xfrm>
            <a:off x="7574317" y="5085184"/>
            <a:ext cx="1325679" cy="171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1379" t="-1111" r="38621" b="1111"/>
          <a:stretch/>
        </p:blipFill>
        <p:spPr bwMode="auto">
          <a:xfrm>
            <a:off x="7574317" y="1265699"/>
            <a:ext cx="1280558" cy="170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5863" b="26506"/>
          <a:stretch/>
        </p:blipFill>
        <p:spPr bwMode="auto">
          <a:xfrm>
            <a:off x="5839413" y="4261343"/>
            <a:ext cx="1587624" cy="208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0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61311" y="419561"/>
            <a:ext cx="8229600" cy="1143000"/>
          </a:xfrm>
        </p:spPr>
        <p:txBody>
          <a:bodyPr>
            <a:normAutofit fontScale="90000"/>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r>
              <a:rPr lang="en-US" sz="2800" b="0" i="0" u="none" strike="noStrike" dirty="0" smtClean="0">
                <a:effectLst/>
                <a:latin typeface="Arial"/>
              </a:rPr>
              <a:t> </a:t>
            </a:r>
            <a:br>
              <a:rPr lang="en-US" sz="2800" b="0" i="0" u="none" strike="noStrike" dirty="0" smtClean="0">
                <a:effectLst/>
                <a:latin typeface="Arial"/>
              </a:rPr>
            </a:br>
            <a:endParaRPr lang="en-US" sz="2000" dirty="0"/>
          </a:p>
        </p:txBody>
      </p:sp>
      <p:sp>
        <p:nvSpPr>
          <p:cNvPr id="7" name="Espace réservé du contenu 6"/>
          <p:cNvSpPr>
            <a:spLocks noGrp="1"/>
          </p:cNvSpPr>
          <p:nvPr>
            <p:ph idx="1"/>
          </p:nvPr>
        </p:nvSpPr>
        <p:spPr/>
        <p:txBody>
          <a:bodyPr>
            <a:normAutofit/>
          </a:bodyPr>
          <a:lstStyle/>
          <a:p>
            <a:pPr marL="0" lvl="0" indent="0" eaLnBrk="0" fontAlgn="base" hangingPunct="0">
              <a:spcAft>
                <a:spcPct val="0"/>
              </a:spcAft>
              <a:buNone/>
            </a:pPr>
            <a:r>
              <a:rPr lang="en-US" altLang="en-US" sz="2000" dirty="0" smtClean="0">
                <a:solidFill>
                  <a:prstClr val="black"/>
                </a:solidFill>
                <a:latin typeface="Verdana" pitchFamily="34" charset="0"/>
              </a:rPr>
              <a:t>Het </a:t>
            </a:r>
            <a:r>
              <a:rPr lang="en-US" altLang="en-US" sz="2000" dirty="0" err="1">
                <a:solidFill>
                  <a:prstClr val="black"/>
                </a:solidFill>
                <a:latin typeface="Verdana" pitchFamily="34" charset="0"/>
              </a:rPr>
              <a:t>gewone</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paspoort</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geldigheid</a:t>
            </a:r>
            <a:r>
              <a:rPr lang="en-US" altLang="en-US" sz="2000" dirty="0">
                <a:solidFill>
                  <a:prstClr val="black"/>
                </a:solidFill>
                <a:latin typeface="Verdana" pitchFamily="34" charset="0"/>
              </a:rPr>
              <a:t> 7 </a:t>
            </a:r>
            <a:r>
              <a:rPr lang="en-US" altLang="en-US" sz="2000" dirty="0" err="1">
                <a:solidFill>
                  <a:prstClr val="black"/>
                </a:solidFill>
                <a:latin typeface="Verdana" pitchFamily="34" charset="0"/>
              </a:rPr>
              <a:t>jaar</a:t>
            </a:r>
            <a:r>
              <a:rPr lang="en-US" altLang="en-US" sz="2000" dirty="0" smtClean="0">
                <a:solidFill>
                  <a:prstClr val="black"/>
                </a:solidFill>
                <a:latin typeface="Verdana" pitchFamily="34" charset="0"/>
              </a:rPr>
              <a:t>)</a:t>
            </a:r>
          </a:p>
          <a:p>
            <a:pPr marL="0" lvl="0" indent="0" eaLnBrk="0" fontAlgn="base" hangingPunct="0">
              <a:spcAft>
                <a:spcPct val="0"/>
              </a:spcAft>
              <a:buNone/>
            </a:pPr>
            <a:endParaRPr lang="en-US" altLang="en-US" sz="2000" dirty="0">
              <a:solidFill>
                <a:prstClr val="black"/>
              </a:solidFill>
              <a:latin typeface="Verdana" pitchFamily="34" charset="0"/>
            </a:endParaRPr>
          </a:p>
          <a:p>
            <a:pPr lvl="1" eaLnBrk="0" fontAlgn="base" hangingPunct="0">
              <a:spcAft>
                <a:spcPct val="0"/>
              </a:spcAft>
              <a:buFont typeface="Arial" panose="020B0604020202020204" pitchFamily="34" charset="0"/>
              <a:buChar char="•"/>
            </a:pPr>
            <a:r>
              <a:rPr lang="en-US" altLang="en-US" sz="2000" dirty="0" err="1">
                <a:solidFill>
                  <a:prstClr val="black"/>
                </a:solidFill>
                <a:latin typeface="Verdana" pitchFamily="34" charset="0"/>
              </a:rPr>
              <a:t>Belgen</a:t>
            </a:r>
            <a:r>
              <a:rPr lang="en-US" altLang="en-US" sz="2000" dirty="0">
                <a:solidFill>
                  <a:prstClr val="black"/>
                </a:solidFill>
                <a:latin typeface="Verdana" pitchFamily="34" charset="0"/>
              </a:rPr>
              <a:t> die </a:t>
            </a:r>
            <a:r>
              <a:rPr lang="en-US" altLang="en-US" sz="2000" dirty="0" err="1">
                <a:solidFill>
                  <a:prstClr val="black"/>
                </a:solidFill>
                <a:latin typeface="Verdana" pitchFamily="34" charset="0"/>
              </a:rPr>
              <a:t>zich</a:t>
            </a:r>
            <a:r>
              <a:rPr lang="en-US" altLang="en-US" sz="2000" dirty="0">
                <a:solidFill>
                  <a:prstClr val="black"/>
                </a:solidFill>
                <a:latin typeface="Verdana" pitchFamily="34" charset="0"/>
              </a:rPr>
              <a:t> in </a:t>
            </a:r>
            <a:r>
              <a:rPr lang="en-US" altLang="en-US" sz="2000" dirty="0" err="1">
                <a:solidFill>
                  <a:prstClr val="black"/>
                </a:solidFill>
                <a:latin typeface="Verdana" pitchFamily="34" charset="0"/>
              </a:rPr>
              <a:t>België</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bevinden</a:t>
            </a:r>
            <a:r>
              <a:rPr lang="en-US" altLang="en-US" sz="2000" dirty="0">
                <a:solidFill>
                  <a:prstClr val="black"/>
                </a:solidFill>
                <a:latin typeface="Verdana" pitchFamily="34" charset="0"/>
              </a:rPr>
              <a:t>: </a:t>
            </a:r>
          </a:p>
          <a:p>
            <a:pPr lvl="2" eaLnBrk="0" fontAlgn="base" hangingPunct="0">
              <a:spcAft>
                <a:spcPct val="0"/>
              </a:spcAft>
              <a:buFont typeface="Courier New" panose="02070309020205020404" pitchFamily="49" charset="0"/>
              <a:buChar char="o"/>
            </a:pPr>
            <a:r>
              <a:rPr lang="en-US" altLang="en-US" sz="2000" dirty="0" err="1" smtClean="0">
                <a:solidFill>
                  <a:prstClr val="black"/>
                </a:solidFill>
                <a:latin typeface="Verdana" pitchFamily="34" charset="0"/>
              </a:rPr>
              <a:t>Gemeente</a:t>
            </a:r>
            <a:endParaRPr lang="en-US" altLang="en-US" sz="2000" dirty="0" smtClean="0">
              <a:solidFill>
                <a:prstClr val="black"/>
              </a:solidFill>
              <a:latin typeface="Verdana" pitchFamily="34" charset="0"/>
            </a:endParaRPr>
          </a:p>
          <a:p>
            <a:pPr marL="914400" lvl="2" indent="0" eaLnBrk="0" fontAlgn="base" hangingPunct="0">
              <a:spcAft>
                <a:spcPct val="0"/>
              </a:spcAft>
              <a:buNone/>
            </a:pPr>
            <a:endParaRPr lang="en-US" altLang="en-US" sz="2000" dirty="0">
              <a:solidFill>
                <a:prstClr val="black"/>
              </a:solidFill>
              <a:latin typeface="Verdana" pitchFamily="34" charset="0"/>
            </a:endParaRPr>
          </a:p>
          <a:p>
            <a:pPr lvl="1" eaLnBrk="0" fontAlgn="base" hangingPunct="0">
              <a:spcAft>
                <a:spcPct val="0"/>
              </a:spcAft>
              <a:buFont typeface="Arial" panose="020B0604020202020204" pitchFamily="34" charset="0"/>
              <a:buChar char="•"/>
            </a:pPr>
            <a:r>
              <a:rPr lang="en-US" altLang="en-US" sz="2000" dirty="0" err="1">
                <a:solidFill>
                  <a:prstClr val="black"/>
                </a:solidFill>
                <a:latin typeface="Verdana" pitchFamily="34" charset="0"/>
              </a:rPr>
              <a:t>Belgen</a:t>
            </a:r>
            <a:r>
              <a:rPr lang="en-US" altLang="en-US" sz="2000" dirty="0">
                <a:solidFill>
                  <a:prstClr val="black"/>
                </a:solidFill>
                <a:latin typeface="Verdana" pitchFamily="34" charset="0"/>
              </a:rPr>
              <a:t> die </a:t>
            </a:r>
            <a:r>
              <a:rPr lang="en-US" altLang="en-US" sz="2000" dirty="0" err="1">
                <a:solidFill>
                  <a:prstClr val="black"/>
                </a:solidFill>
                <a:latin typeface="Verdana" pitchFamily="34" charset="0"/>
              </a:rPr>
              <a:t>zich</a:t>
            </a:r>
            <a:r>
              <a:rPr lang="en-US" altLang="en-US" sz="2000" dirty="0">
                <a:solidFill>
                  <a:prstClr val="black"/>
                </a:solidFill>
                <a:latin typeface="Verdana" pitchFamily="34" charset="0"/>
              </a:rPr>
              <a:t> in het </a:t>
            </a:r>
            <a:r>
              <a:rPr lang="en-US" altLang="en-US" sz="2000" dirty="0" err="1">
                <a:solidFill>
                  <a:prstClr val="black"/>
                </a:solidFill>
                <a:latin typeface="Verdana" pitchFamily="34" charset="0"/>
              </a:rPr>
              <a:t>buitenland</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bevinden</a:t>
            </a:r>
            <a:r>
              <a:rPr lang="en-US" altLang="en-US" sz="2000" dirty="0">
                <a:solidFill>
                  <a:prstClr val="black"/>
                </a:solidFill>
                <a:latin typeface="Verdana" pitchFamily="34" charset="0"/>
              </a:rPr>
              <a:t>:</a:t>
            </a:r>
          </a:p>
          <a:p>
            <a:pPr lvl="2" eaLnBrk="0" fontAlgn="base" hangingPunct="0">
              <a:spcAft>
                <a:spcPct val="0"/>
              </a:spcAft>
              <a:buFont typeface="Courier New" panose="02070309020205020404" pitchFamily="49" charset="0"/>
              <a:buChar char="o"/>
            </a:pPr>
            <a:r>
              <a:rPr lang="en-US" altLang="en-US" sz="2000" dirty="0" err="1">
                <a:solidFill>
                  <a:prstClr val="black"/>
                </a:solidFill>
                <a:latin typeface="Verdana" pitchFamily="34" charset="0"/>
              </a:rPr>
              <a:t>Beroepsconsulaire</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posten</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indien</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ingeschreven</a:t>
            </a:r>
            <a:r>
              <a:rPr lang="en-US" altLang="en-US" sz="2000" dirty="0">
                <a:solidFill>
                  <a:prstClr val="black"/>
                </a:solidFill>
                <a:latin typeface="Verdana" pitchFamily="34" charset="0"/>
              </a:rPr>
              <a:t> in de </a:t>
            </a:r>
            <a:r>
              <a:rPr lang="en-US" altLang="en-US" sz="2000" dirty="0" err="1">
                <a:solidFill>
                  <a:prstClr val="black"/>
                </a:solidFill>
                <a:latin typeface="Verdana" pitchFamily="34" charset="0"/>
              </a:rPr>
              <a:t>bevolkingsregister</a:t>
            </a:r>
            <a:r>
              <a:rPr lang="en-US" altLang="en-US" sz="2000" dirty="0">
                <a:solidFill>
                  <a:prstClr val="black"/>
                </a:solidFill>
                <a:latin typeface="Verdana" pitchFamily="34" charset="0"/>
              </a:rPr>
              <a:t> </a:t>
            </a:r>
            <a:r>
              <a:rPr lang="en-US" altLang="en-US" sz="2000" dirty="0" smtClean="0">
                <a:solidFill>
                  <a:prstClr val="black"/>
                </a:solidFill>
                <a:latin typeface="Verdana" pitchFamily="34" charset="0"/>
              </a:rPr>
              <a:t>van </a:t>
            </a:r>
            <a:r>
              <a:rPr lang="en-US" altLang="en-US" sz="2000" dirty="0" err="1">
                <a:solidFill>
                  <a:prstClr val="black"/>
                </a:solidFill>
                <a:latin typeface="Verdana" pitchFamily="34" charset="0"/>
              </a:rPr>
              <a:t>een</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consulaire</a:t>
            </a:r>
            <a:r>
              <a:rPr lang="en-US" altLang="en-US" sz="2000" dirty="0">
                <a:solidFill>
                  <a:prstClr val="black"/>
                </a:solidFill>
                <a:latin typeface="Verdana" pitchFamily="34" charset="0"/>
              </a:rPr>
              <a:t> </a:t>
            </a:r>
            <a:r>
              <a:rPr lang="en-US" altLang="en-US" sz="2000" dirty="0" smtClean="0">
                <a:solidFill>
                  <a:prstClr val="black"/>
                </a:solidFill>
                <a:latin typeface="Verdana" pitchFamily="34" charset="0"/>
              </a:rPr>
              <a:t>post)</a:t>
            </a:r>
          </a:p>
          <a:p>
            <a:pPr lvl="2" eaLnBrk="0" fontAlgn="base" hangingPunct="0">
              <a:spcAft>
                <a:spcPct val="0"/>
              </a:spcAft>
              <a:buFont typeface="Courier New" panose="02070309020205020404" pitchFamily="49" charset="0"/>
              <a:buChar char="o"/>
            </a:pPr>
            <a:endParaRPr lang="en-US" altLang="en-US" sz="2000" dirty="0">
              <a:solidFill>
                <a:prstClr val="black"/>
              </a:solidFill>
              <a:latin typeface="Verdana" pitchFamily="34" charset="0"/>
              <a:cs typeface="Arial" charset="0"/>
            </a:endParaRPr>
          </a:p>
          <a:p>
            <a:pPr marL="914400" lvl="2" indent="0" eaLnBrk="0" fontAlgn="base" hangingPunct="0">
              <a:spcAft>
                <a:spcPct val="0"/>
              </a:spcAft>
              <a:buNone/>
            </a:pPr>
            <a:endParaRPr lang="fr-BE" altLang="en-US" sz="2400" b="1" dirty="0" smtClean="0">
              <a:solidFill>
                <a:prstClr val="black"/>
              </a:solidFill>
              <a:latin typeface="Verdana" pitchFamily="34" charset="0"/>
              <a:ea typeface="+mj-ea"/>
              <a:cs typeface="+mj-cs"/>
            </a:endParaRPr>
          </a:p>
          <a:p>
            <a:pPr marL="0" indent="0">
              <a:buNone/>
            </a:pP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85" y="117706"/>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06004" y="332656"/>
            <a:ext cx="7164040" cy="830997"/>
          </a:xfrm>
          <a:prstGeom prst="rect">
            <a:avLst/>
          </a:prstGeom>
          <a:noFill/>
        </p:spPr>
        <p:txBody>
          <a:bodyPr wrap="square" rtlCol="0">
            <a:spAutoFit/>
          </a:bodyPr>
          <a:lstStyle/>
          <a:p>
            <a:pPr lvl="0" algn="ctr"/>
            <a:r>
              <a:rPr lang="fr-BE" altLang="en-US" sz="3000" b="1" dirty="0">
                <a:solidFill>
                  <a:prstClr val="black"/>
                </a:solidFill>
                <a:latin typeface="Verdana" pitchFamily="34" charset="0"/>
              </a:rPr>
              <a:t>2. </a:t>
            </a:r>
            <a:r>
              <a:rPr lang="fr-BE" altLang="en-US" sz="3000" b="1" dirty="0" err="1" smtClean="0">
                <a:solidFill>
                  <a:prstClr val="black"/>
                </a:solidFill>
                <a:latin typeface="Verdana" pitchFamily="34" charset="0"/>
              </a:rPr>
              <a:t>Paspoort</a:t>
            </a:r>
            <a:r>
              <a:rPr lang="fr-BE" altLang="en-US" sz="3000" b="1" dirty="0" smtClean="0">
                <a:solidFill>
                  <a:prstClr val="black"/>
                </a:solidFill>
                <a:latin typeface="Verdana" pitchFamily="34" charset="0"/>
              </a:rPr>
              <a:t> &amp; </a:t>
            </a:r>
            <a:r>
              <a:rPr lang="fr-BE" altLang="en-US" sz="3000" b="1" dirty="0" err="1">
                <a:solidFill>
                  <a:prstClr val="black"/>
                </a:solidFill>
                <a:latin typeface="Verdana" pitchFamily="34" charset="0"/>
              </a:rPr>
              <a:t>reisdocumenten</a:t>
            </a:r>
            <a:r>
              <a:rPr lang="en-US" altLang="en-US" sz="3000" b="1" dirty="0">
                <a:solidFill>
                  <a:prstClr val="black"/>
                </a:solidFill>
                <a:latin typeface="Verdana" pitchFamily="34" charset="0"/>
              </a:rPr>
              <a:t> </a:t>
            </a:r>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5041338"/>
            <a:ext cx="3168352" cy="178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0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fontAlgn="t">
              <a:spcBef>
                <a:spcPts val="0"/>
              </a:spcBef>
            </a:pPr>
            <a:r>
              <a:rPr lang="en-US" sz="2800" b="0" i="0" u="none" strike="noStrike" dirty="0" smtClean="0">
                <a:effectLst/>
                <a:latin typeface="Arial"/>
              </a:rPr>
              <a:t/>
            </a:r>
            <a:br>
              <a:rPr lang="en-US" sz="2800" b="0" i="0" u="none" strike="noStrike" dirty="0" smtClean="0">
                <a:effectLst/>
                <a:latin typeface="Arial"/>
              </a:rPr>
            </a:br>
            <a:endParaRPr lang="en-US" sz="20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1470" y="1377528"/>
            <a:ext cx="177630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quarter" idx="4"/>
          </p:nvPr>
        </p:nvSpPr>
        <p:spPr>
          <a:xfrm>
            <a:off x="2411760" y="1332086"/>
            <a:ext cx="6336704" cy="5289451"/>
          </a:xfrm>
        </p:spPr>
        <p:txBody>
          <a:bodyPr>
            <a:normAutofit/>
          </a:bodyPr>
          <a:lstStyle/>
          <a:p>
            <a:pPr lvl="0" eaLnBrk="0" fontAlgn="base" hangingPunct="0">
              <a:spcAft>
                <a:spcPct val="0"/>
              </a:spcAft>
              <a:buFont typeface="Arial" charset="0"/>
              <a:buChar char="•"/>
            </a:pPr>
            <a:r>
              <a:rPr lang="en-US" altLang="en-US" sz="2000" b="1" dirty="0">
                <a:solidFill>
                  <a:prstClr val="black"/>
                </a:solidFill>
                <a:latin typeface="Verdana" pitchFamily="34" charset="0"/>
              </a:rPr>
              <a:t>Het </a:t>
            </a:r>
            <a:r>
              <a:rPr lang="en-US" altLang="en-US" sz="2000" b="1" dirty="0" err="1">
                <a:solidFill>
                  <a:prstClr val="black"/>
                </a:solidFill>
                <a:latin typeface="Verdana" pitchFamily="34" charset="0"/>
              </a:rPr>
              <a:t>voorlopig</a:t>
            </a:r>
            <a:r>
              <a:rPr lang="en-US" altLang="en-US" sz="2000" b="1" dirty="0">
                <a:solidFill>
                  <a:prstClr val="black"/>
                </a:solidFill>
                <a:latin typeface="Verdana" pitchFamily="34" charset="0"/>
              </a:rPr>
              <a:t> </a:t>
            </a:r>
            <a:r>
              <a:rPr lang="en-US" altLang="en-US" sz="2000" b="1" dirty="0" err="1">
                <a:solidFill>
                  <a:prstClr val="black"/>
                </a:solidFill>
                <a:latin typeface="Verdana" pitchFamily="34" charset="0"/>
              </a:rPr>
              <a:t>paspoort</a:t>
            </a:r>
            <a:r>
              <a:rPr lang="en-US" altLang="en-US" sz="2000" b="1" dirty="0">
                <a:solidFill>
                  <a:prstClr val="black"/>
                </a:solidFill>
                <a:latin typeface="Verdana" pitchFamily="34" charset="0"/>
              </a:rPr>
              <a:t> </a:t>
            </a:r>
            <a:endParaRPr lang="en-US" altLang="en-US" sz="2000" b="1" dirty="0" smtClean="0">
              <a:solidFill>
                <a:prstClr val="black"/>
              </a:solidFill>
              <a:latin typeface="Verdana" pitchFamily="34" charset="0"/>
            </a:endParaRPr>
          </a:p>
          <a:p>
            <a:pPr marL="0" lvl="0" indent="0" eaLnBrk="0" fontAlgn="base" hangingPunct="0">
              <a:spcAft>
                <a:spcPct val="0"/>
              </a:spcAft>
              <a:buNone/>
            </a:pPr>
            <a:r>
              <a:rPr lang="en-US" altLang="en-US" sz="2000" b="1" dirty="0" smtClean="0">
                <a:solidFill>
                  <a:prstClr val="black"/>
                </a:solidFill>
                <a:latin typeface="Verdana" pitchFamily="34" charset="0"/>
              </a:rPr>
              <a:t>(</a:t>
            </a:r>
            <a:r>
              <a:rPr lang="en-US" altLang="en-US" sz="2000" b="1" dirty="0" err="1" smtClean="0">
                <a:solidFill>
                  <a:prstClr val="black"/>
                </a:solidFill>
                <a:latin typeface="Verdana" pitchFamily="34" charset="0"/>
              </a:rPr>
              <a:t>geldigheid</a:t>
            </a:r>
            <a:r>
              <a:rPr lang="en-US" altLang="en-US" sz="2000" b="1" dirty="0" smtClean="0">
                <a:solidFill>
                  <a:srgbClr val="FF0000"/>
                </a:solidFill>
                <a:latin typeface="Verdana" pitchFamily="34" charset="0"/>
              </a:rPr>
              <a:t> </a:t>
            </a:r>
            <a:r>
              <a:rPr lang="en-US" altLang="en-US" sz="2000" b="1" dirty="0" smtClean="0">
                <a:latin typeface="Verdana" pitchFamily="34" charset="0"/>
              </a:rPr>
              <a:t>1</a:t>
            </a:r>
            <a:r>
              <a:rPr lang="en-US" altLang="en-US" sz="2000" b="1" dirty="0" smtClean="0">
                <a:solidFill>
                  <a:srgbClr val="FF0000"/>
                </a:solidFill>
                <a:latin typeface="Verdana" pitchFamily="34" charset="0"/>
              </a:rPr>
              <a:t> </a:t>
            </a:r>
            <a:r>
              <a:rPr lang="en-US" altLang="en-US" sz="2000" b="1" dirty="0" err="1" smtClean="0">
                <a:solidFill>
                  <a:prstClr val="black"/>
                </a:solidFill>
                <a:latin typeface="Verdana" pitchFamily="34" charset="0"/>
              </a:rPr>
              <a:t>maand</a:t>
            </a:r>
            <a:r>
              <a:rPr lang="en-US" altLang="en-US" sz="2000" b="1" dirty="0" smtClean="0">
                <a:solidFill>
                  <a:prstClr val="black"/>
                </a:solidFill>
                <a:latin typeface="Verdana" pitchFamily="34" charset="0"/>
              </a:rPr>
              <a:t> </a:t>
            </a:r>
            <a:r>
              <a:rPr lang="en-US" altLang="en-US" sz="2000" b="1" dirty="0">
                <a:solidFill>
                  <a:prstClr val="black"/>
                </a:solidFill>
                <a:latin typeface="Verdana" pitchFamily="34" charset="0"/>
              </a:rPr>
              <a:t>of 1 </a:t>
            </a:r>
            <a:r>
              <a:rPr lang="en-US" altLang="en-US" sz="2000" b="1" dirty="0" err="1">
                <a:solidFill>
                  <a:prstClr val="black"/>
                </a:solidFill>
                <a:latin typeface="Verdana" pitchFamily="34" charset="0"/>
              </a:rPr>
              <a:t>jaar</a:t>
            </a:r>
            <a:r>
              <a:rPr lang="en-US" altLang="en-US" sz="2000" b="1" dirty="0">
                <a:solidFill>
                  <a:prstClr val="black"/>
                </a:solidFill>
                <a:latin typeface="Verdana" pitchFamily="34" charset="0"/>
              </a:rPr>
              <a:t>)</a:t>
            </a:r>
            <a:r>
              <a:rPr lang="en-US" altLang="en-US" sz="2000" dirty="0">
                <a:solidFill>
                  <a:prstClr val="black"/>
                </a:solidFill>
                <a:latin typeface="Verdana" pitchFamily="34" charset="0"/>
              </a:rPr>
              <a:t>:</a:t>
            </a:r>
          </a:p>
          <a:p>
            <a:pPr lvl="1" eaLnBrk="0" fontAlgn="base" hangingPunct="0">
              <a:spcAft>
                <a:spcPct val="0"/>
              </a:spcAft>
              <a:buFont typeface="Courier New" panose="02070309020205020404" pitchFamily="49" charset="0"/>
              <a:buChar char="o"/>
            </a:pPr>
            <a:r>
              <a:rPr lang="en-US" altLang="en-US" dirty="0">
                <a:solidFill>
                  <a:prstClr val="black"/>
                </a:solidFill>
                <a:latin typeface="Verdana" pitchFamily="34" charset="0"/>
              </a:rPr>
              <a:t>In </a:t>
            </a:r>
            <a:r>
              <a:rPr lang="en-US" altLang="en-US" dirty="0" err="1">
                <a:solidFill>
                  <a:prstClr val="black"/>
                </a:solidFill>
                <a:latin typeface="Verdana" pitchFamily="34" charset="0"/>
              </a:rPr>
              <a:t>België</a:t>
            </a:r>
            <a:r>
              <a:rPr lang="en-US" altLang="en-US" dirty="0">
                <a:solidFill>
                  <a:prstClr val="black"/>
                </a:solidFill>
                <a:latin typeface="Verdana" pitchFamily="34" charset="0"/>
              </a:rPr>
              <a:t>:</a:t>
            </a:r>
          </a:p>
          <a:p>
            <a:pPr lvl="2" eaLnBrk="0" fontAlgn="base" hangingPunct="0">
              <a:spcAft>
                <a:spcPct val="0"/>
              </a:spcAft>
              <a:buFont typeface="Wingdings" panose="05000000000000000000" pitchFamily="2" charset="2"/>
              <a:buChar char="§"/>
            </a:pPr>
            <a:r>
              <a:rPr lang="en-US" altLang="en-US" sz="2000" dirty="0">
                <a:solidFill>
                  <a:prstClr val="black"/>
                </a:solidFill>
                <a:latin typeface="Verdana" pitchFamily="34" charset="0"/>
              </a:rPr>
              <a:t>FOD </a:t>
            </a:r>
            <a:r>
              <a:rPr lang="en-US" altLang="en-US" sz="2000" dirty="0" err="1">
                <a:solidFill>
                  <a:prstClr val="black"/>
                </a:solidFill>
                <a:latin typeface="Verdana" pitchFamily="34" charset="0"/>
              </a:rPr>
              <a:t>Buitenlandse</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Zaken</a:t>
            </a:r>
            <a:endParaRPr lang="en-US" altLang="en-US" sz="2000" dirty="0">
              <a:solidFill>
                <a:prstClr val="black"/>
              </a:solidFill>
              <a:latin typeface="Verdana" pitchFamily="34" charset="0"/>
            </a:endParaRPr>
          </a:p>
          <a:p>
            <a:pPr lvl="1" eaLnBrk="0" fontAlgn="base" hangingPunct="0">
              <a:spcAft>
                <a:spcPct val="0"/>
              </a:spcAft>
              <a:buFont typeface="Courier New" panose="02070309020205020404" pitchFamily="49" charset="0"/>
              <a:buChar char="o"/>
            </a:pPr>
            <a:r>
              <a:rPr lang="en-US" altLang="en-US" dirty="0">
                <a:solidFill>
                  <a:prstClr val="black"/>
                </a:solidFill>
                <a:latin typeface="Verdana" pitchFamily="34" charset="0"/>
              </a:rPr>
              <a:t>In het </a:t>
            </a:r>
            <a:r>
              <a:rPr lang="en-US" altLang="en-US" dirty="0" err="1">
                <a:solidFill>
                  <a:prstClr val="black"/>
                </a:solidFill>
                <a:latin typeface="Verdana" pitchFamily="34" charset="0"/>
              </a:rPr>
              <a:t>Buitenland</a:t>
            </a:r>
            <a:r>
              <a:rPr lang="en-US" altLang="en-US" dirty="0">
                <a:solidFill>
                  <a:prstClr val="black"/>
                </a:solidFill>
                <a:latin typeface="Verdana" pitchFamily="34" charset="0"/>
              </a:rPr>
              <a:t>:</a:t>
            </a:r>
          </a:p>
          <a:p>
            <a:pPr lvl="2" eaLnBrk="0" fontAlgn="base" hangingPunct="0">
              <a:spcAft>
                <a:spcPct val="0"/>
              </a:spcAft>
              <a:buFont typeface="Wingdings" panose="05000000000000000000" pitchFamily="2" charset="2"/>
              <a:buChar char="§"/>
            </a:pPr>
            <a:r>
              <a:rPr lang="en-US" altLang="en-US" sz="2000" dirty="0" err="1">
                <a:solidFill>
                  <a:prstClr val="black"/>
                </a:solidFill>
                <a:latin typeface="Verdana" pitchFamily="34" charset="0"/>
              </a:rPr>
              <a:t>Beroepsconsulaire</a:t>
            </a:r>
            <a:r>
              <a:rPr lang="en-US" altLang="en-US" sz="2000" dirty="0">
                <a:solidFill>
                  <a:prstClr val="black"/>
                </a:solidFill>
                <a:latin typeface="Verdana" pitchFamily="34" charset="0"/>
              </a:rPr>
              <a:t> </a:t>
            </a:r>
            <a:r>
              <a:rPr lang="en-US" altLang="en-US" sz="2000" dirty="0" err="1">
                <a:solidFill>
                  <a:prstClr val="black"/>
                </a:solidFill>
                <a:latin typeface="Verdana" pitchFamily="34" charset="0"/>
              </a:rPr>
              <a:t>posten</a:t>
            </a:r>
            <a:endParaRPr lang="en-US" altLang="en-US" sz="2000" dirty="0">
              <a:solidFill>
                <a:prstClr val="black"/>
              </a:solidFill>
              <a:latin typeface="Verdana" pitchFamily="34" charset="0"/>
            </a:endParaRPr>
          </a:p>
          <a:p>
            <a:pPr lvl="2" eaLnBrk="0" fontAlgn="base" hangingPunct="0">
              <a:spcAft>
                <a:spcPct val="0"/>
              </a:spcAft>
              <a:buFont typeface="Wingdings" panose="05000000000000000000" pitchFamily="2" charset="2"/>
              <a:buChar char="§"/>
            </a:pPr>
            <a:r>
              <a:rPr lang="en-US" altLang="en-US" sz="2000" dirty="0" err="1">
                <a:solidFill>
                  <a:prstClr val="black"/>
                </a:solidFill>
                <a:latin typeface="Verdana" pitchFamily="34" charset="0"/>
              </a:rPr>
              <a:t>Ereconsulaten</a:t>
            </a:r>
            <a:r>
              <a:rPr lang="en-US" altLang="en-US" sz="2000" dirty="0">
                <a:solidFill>
                  <a:prstClr val="black"/>
                </a:solidFill>
                <a:latin typeface="Verdana" pitchFamily="34" charset="0"/>
              </a:rPr>
              <a:t> maar </a:t>
            </a:r>
            <a:r>
              <a:rPr lang="en-US" altLang="en-US" sz="2000" dirty="0" err="1">
                <a:solidFill>
                  <a:prstClr val="black"/>
                </a:solidFill>
                <a:latin typeface="Verdana" pitchFamily="34" charset="0"/>
              </a:rPr>
              <a:t>enkel</a:t>
            </a:r>
            <a:r>
              <a:rPr lang="en-US" altLang="en-US" sz="2000" dirty="0">
                <a:solidFill>
                  <a:prstClr val="black"/>
                </a:solidFill>
                <a:latin typeface="Verdana" pitchFamily="34" charset="0"/>
              </a:rPr>
              <a:t> met de </a:t>
            </a:r>
            <a:r>
              <a:rPr lang="en-US" altLang="en-US" sz="2000" dirty="0" err="1">
                <a:solidFill>
                  <a:prstClr val="black"/>
                </a:solidFill>
                <a:latin typeface="Verdana" pitchFamily="34" charset="0"/>
              </a:rPr>
              <a:t>toestemming</a:t>
            </a:r>
            <a:r>
              <a:rPr lang="en-US" altLang="en-US" sz="2000" dirty="0">
                <a:solidFill>
                  <a:prstClr val="black"/>
                </a:solidFill>
                <a:latin typeface="Verdana" pitchFamily="34" charset="0"/>
              </a:rPr>
              <a:t> van de </a:t>
            </a:r>
            <a:r>
              <a:rPr lang="en-US" altLang="en-US" sz="2000" dirty="0" err="1">
                <a:solidFill>
                  <a:prstClr val="black"/>
                </a:solidFill>
                <a:latin typeface="Verdana" pitchFamily="34" charset="0"/>
              </a:rPr>
              <a:t>bevoegde</a:t>
            </a:r>
            <a:r>
              <a:rPr lang="en-US" altLang="en-US" sz="2000" dirty="0">
                <a:solidFill>
                  <a:prstClr val="black"/>
                </a:solidFill>
                <a:latin typeface="Verdana" pitchFamily="34" charset="0"/>
              </a:rPr>
              <a:t> </a:t>
            </a:r>
            <a:r>
              <a:rPr lang="en-US" altLang="en-US" sz="2000" dirty="0" err="1" smtClean="0">
                <a:solidFill>
                  <a:prstClr val="black"/>
                </a:solidFill>
                <a:latin typeface="Verdana" pitchFamily="34" charset="0"/>
              </a:rPr>
              <a:t>autoriteiten</a:t>
            </a:r>
            <a:endParaRPr lang="en-US" altLang="en-US" sz="2000" dirty="0" smtClean="0">
              <a:solidFill>
                <a:prstClr val="black"/>
              </a:solidFill>
              <a:latin typeface="Verdana" pitchFamily="34" charset="0"/>
            </a:endParaRPr>
          </a:p>
          <a:p>
            <a:pPr marL="914400" lvl="2" indent="0" eaLnBrk="0" fontAlgn="base" hangingPunct="0">
              <a:spcAft>
                <a:spcPct val="0"/>
              </a:spcAft>
              <a:buNone/>
            </a:pPr>
            <a:endParaRPr lang="en-US" altLang="en-US" sz="2000" dirty="0">
              <a:solidFill>
                <a:prstClr val="black"/>
              </a:solidFill>
              <a:latin typeface="Verdana" pitchFamily="34" charset="0"/>
            </a:endParaRPr>
          </a:p>
          <a:p>
            <a:pPr lvl="0" eaLnBrk="0" fontAlgn="base" hangingPunct="0">
              <a:spcAft>
                <a:spcPct val="0"/>
              </a:spcAft>
              <a:buFont typeface="Arial" charset="0"/>
              <a:buChar char="•"/>
            </a:pPr>
            <a:r>
              <a:rPr lang="en-US" altLang="en-US" sz="2000" b="1" dirty="0">
                <a:solidFill>
                  <a:prstClr val="black"/>
                </a:solidFill>
                <a:latin typeface="Verdana" pitchFamily="34" charset="0"/>
              </a:rPr>
              <a:t>ETD (</a:t>
            </a:r>
            <a:r>
              <a:rPr lang="en-US" altLang="en-US" sz="2000" b="1" dirty="0" err="1" smtClean="0">
                <a:solidFill>
                  <a:prstClr val="black"/>
                </a:solidFill>
                <a:latin typeface="Verdana" pitchFamily="34" charset="0"/>
              </a:rPr>
              <a:t>geldigheid</a:t>
            </a:r>
            <a:r>
              <a:rPr lang="en-US" altLang="en-US" sz="2000" b="1" dirty="0" smtClean="0">
                <a:solidFill>
                  <a:prstClr val="black"/>
                </a:solidFill>
                <a:latin typeface="Verdana" pitchFamily="34" charset="0"/>
              </a:rPr>
              <a:t> </a:t>
            </a:r>
            <a:r>
              <a:rPr lang="en-US" altLang="en-US" sz="2000" b="1" dirty="0">
                <a:solidFill>
                  <a:prstClr val="black"/>
                </a:solidFill>
                <a:latin typeface="Verdana" pitchFamily="34" charset="0"/>
              </a:rPr>
              <a:t>max. 7 </a:t>
            </a:r>
            <a:r>
              <a:rPr lang="en-US" altLang="en-US" sz="2000" b="1" dirty="0" err="1">
                <a:solidFill>
                  <a:prstClr val="black"/>
                </a:solidFill>
                <a:latin typeface="Verdana" pitchFamily="34" charset="0"/>
              </a:rPr>
              <a:t>dagen</a:t>
            </a:r>
            <a:r>
              <a:rPr lang="en-US" altLang="en-US" sz="2000" b="1" dirty="0">
                <a:solidFill>
                  <a:prstClr val="black"/>
                </a:solidFill>
                <a:latin typeface="Verdana" pitchFamily="34" charset="0"/>
              </a:rPr>
              <a:t>):</a:t>
            </a:r>
          </a:p>
          <a:p>
            <a:pPr lvl="1" eaLnBrk="0" fontAlgn="base" hangingPunct="0">
              <a:spcAft>
                <a:spcPct val="0"/>
              </a:spcAft>
              <a:buFont typeface="Courier New" panose="02070309020205020404" pitchFamily="49" charset="0"/>
              <a:buChar char="o"/>
            </a:pPr>
            <a:r>
              <a:rPr lang="en-US" altLang="en-US" dirty="0" err="1">
                <a:solidFill>
                  <a:prstClr val="black"/>
                </a:solidFill>
                <a:latin typeface="Verdana" pitchFamily="34" charset="0"/>
              </a:rPr>
              <a:t>Enkel</a:t>
            </a:r>
            <a:r>
              <a:rPr lang="en-US" altLang="en-US" dirty="0">
                <a:solidFill>
                  <a:prstClr val="black"/>
                </a:solidFill>
                <a:latin typeface="Verdana" pitchFamily="34" charset="0"/>
              </a:rPr>
              <a:t> in het </a:t>
            </a:r>
            <a:r>
              <a:rPr lang="en-US" altLang="en-US" dirty="0" err="1">
                <a:solidFill>
                  <a:prstClr val="black"/>
                </a:solidFill>
                <a:latin typeface="Verdana" pitchFamily="34" charset="0"/>
              </a:rPr>
              <a:t>buitenland</a:t>
            </a:r>
            <a:r>
              <a:rPr lang="en-US" altLang="en-US" dirty="0">
                <a:solidFill>
                  <a:prstClr val="black"/>
                </a:solidFill>
                <a:latin typeface="Verdana" pitchFamily="34" charset="0"/>
              </a:rPr>
              <a:t> </a:t>
            </a:r>
            <a:r>
              <a:rPr lang="en-US" altLang="en-US" dirty="0" err="1">
                <a:solidFill>
                  <a:prstClr val="black"/>
                </a:solidFill>
                <a:latin typeface="Verdana" pitchFamily="34" charset="0"/>
              </a:rPr>
              <a:t>bij</a:t>
            </a:r>
            <a:r>
              <a:rPr lang="en-US" altLang="en-US" dirty="0">
                <a:solidFill>
                  <a:prstClr val="black"/>
                </a:solidFill>
                <a:latin typeface="Verdana" pitchFamily="34" charset="0"/>
              </a:rPr>
              <a:t> </a:t>
            </a:r>
            <a:r>
              <a:rPr lang="en-US" altLang="en-US" dirty="0" err="1">
                <a:solidFill>
                  <a:prstClr val="black"/>
                </a:solidFill>
                <a:latin typeface="Verdana" pitchFamily="34" charset="0"/>
              </a:rPr>
              <a:t>beroepsconsulaire</a:t>
            </a:r>
            <a:r>
              <a:rPr lang="en-US" altLang="en-US" dirty="0">
                <a:solidFill>
                  <a:prstClr val="black"/>
                </a:solidFill>
                <a:latin typeface="Verdana" pitchFamily="34" charset="0"/>
              </a:rPr>
              <a:t> </a:t>
            </a:r>
            <a:r>
              <a:rPr lang="en-US" altLang="en-US" dirty="0" err="1">
                <a:solidFill>
                  <a:prstClr val="black"/>
                </a:solidFill>
                <a:latin typeface="Verdana" pitchFamily="34" charset="0"/>
              </a:rPr>
              <a:t>posten</a:t>
            </a:r>
            <a:endParaRPr lang="en-US" altLang="en-US" dirty="0">
              <a:solidFill>
                <a:prstClr val="black"/>
              </a:solidFill>
              <a:latin typeface="Verdana" pitchFamily="34" charset="0"/>
            </a:endParaRPr>
          </a:p>
          <a:p>
            <a:pPr lvl="1" eaLnBrk="0" fontAlgn="base" hangingPunct="0">
              <a:spcAft>
                <a:spcPct val="0"/>
              </a:spcAft>
              <a:buFont typeface="Arial" charset="0"/>
              <a:buChar char="–"/>
            </a:pPr>
            <a:endParaRPr lang="en-US" altLang="en-US" sz="1800" dirty="0">
              <a:solidFill>
                <a:prstClr val="black"/>
              </a:solidFill>
              <a:latin typeface="Verdana" pitchFamily="34" charset="0"/>
            </a:endParaRPr>
          </a:p>
          <a:p>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46" y="4149080"/>
            <a:ext cx="1741355" cy="247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28" y="116632"/>
            <a:ext cx="1260896" cy="12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2061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On-screen Show (4:3)</PresentationFormat>
  <Paragraphs>261</Paragraphs>
  <Slides>37</Slides>
  <Notes>2</Notes>
  <HiddenSlides>0</HiddenSlides>
  <MMClips>0</MMClips>
  <ScaleCrop>false</ScaleCrop>
  <HeadingPairs>
    <vt:vector size="4" baseType="variant">
      <vt:variant>
        <vt:lpstr>Theme</vt:lpstr>
      </vt:variant>
      <vt:variant>
        <vt:i4>7</vt:i4>
      </vt:variant>
      <vt:variant>
        <vt:lpstr>Slide Titles</vt:lpstr>
      </vt:variant>
      <vt:variant>
        <vt:i4>37</vt:i4>
      </vt:variant>
    </vt:vector>
  </HeadingPairs>
  <TitlesOfParts>
    <vt:vector size="44" baseType="lpstr">
      <vt:lpstr>Thème Office</vt:lpstr>
      <vt:lpstr>Office Theme</vt:lpstr>
      <vt:lpstr>1_Office Theme</vt:lpstr>
      <vt:lpstr>2_Office Theme</vt:lpstr>
      <vt:lpstr>3_Office Theme</vt:lpstr>
      <vt:lpstr>4_Office Theme</vt:lpstr>
      <vt:lpstr>5_Office Theme</vt:lpstr>
      <vt:lpstr>   Ambassade van het Koninkrijk België in Bangkok </vt:lpstr>
      <vt:lpstr>   </vt:lpstr>
      <vt:lpstr>  </vt:lpstr>
      <vt:lpstr>  </vt:lpstr>
      <vt:lpstr>   </vt:lpstr>
      <vt:lpstr>   </vt:lpstr>
      <vt:lpstr>Wie is wie?  </vt:lpstr>
      <vt:lpstr>   </vt:lpstr>
      <vt:lpstr> </vt:lpstr>
      <vt:lpstr>  Verlies of diefstal van een paspoort    </vt:lpstr>
      <vt:lpstr>Tarieven Paspoort </vt:lpstr>
      <vt:lpstr>De elektronische identiteitskaart (eID)</vt:lpstr>
      <vt:lpstr>  De elektronische identiteitskaart (eID) </vt:lpstr>
      <vt:lpstr> Wie kan een eID aanvragen? En hoe? </vt:lpstr>
      <vt:lpstr> De identiteitskaart voor kinderen onder de 12 jaar (Kids-ID)  </vt:lpstr>
      <vt:lpstr>Kids-ID: Dienst « Hallo ouders » </vt:lpstr>
      <vt:lpstr>Visa aanvraag</vt:lpstr>
      <vt:lpstr>PowerPoint Presentation</vt:lpstr>
      <vt:lpstr>3. Consulaire attesten</vt:lpstr>
      <vt:lpstr>    </vt:lpstr>
      <vt:lpstr>Welke attesten kunnen worden afgegeven? </vt:lpstr>
      <vt:lpstr>4. Legalisatie  </vt:lpstr>
      <vt:lpstr>  5. Huwen in het buitenland (AGHB)  </vt:lpstr>
      <vt:lpstr> </vt:lpstr>
      <vt:lpstr>   </vt:lpstr>
      <vt:lpstr>   </vt:lpstr>
      <vt:lpstr>Terugkeer naar België </vt:lpstr>
      <vt:lpstr>7. Contactgegevens </vt:lpstr>
      <vt:lpstr>Openingsuren</vt:lpstr>
      <vt:lpstr>PowerPoint Presentation</vt:lpstr>
      <vt:lpstr>PowerPoint Presentation</vt:lpstr>
      <vt:lpstr>Het Affidavit Bewijs Inkomen</vt:lpstr>
      <vt:lpstr>PowerPoint Presentation</vt:lpstr>
      <vt:lpstr>PowerPoint Presentation</vt:lpstr>
      <vt:lpstr>PowerPoint Presentation</vt:lpstr>
      <vt:lpstr>Verplichte Medische verzekering vanaf 31/10/2019</vt:lpstr>
      <vt:lpstr>PowerPoint Presentation</vt:lpstr>
    </vt:vector>
  </TitlesOfParts>
  <Company>FOD Buitenlandse Zaken / SPF Affaires Etrangeres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Ambassade du Royaume de Belgique à Bangkok   Ambassade van het Koninkrijk België in Bangkok</dc:title>
  <dc:creator>Govaert Patrick - Belgium - Bangkok</dc:creator>
  <cp:lastModifiedBy>Govaert Patrick - Belgium - Bangkok</cp:lastModifiedBy>
  <cp:revision>31</cp:revision>
  <cp:lastPrinted>2019-12-03T14:52:32Z</cp:lastPrinted>
  <dcterms:created xsi:type="dcterms:W3CDTF">2016-10-08T16:07:42Z</dcterms:created>
  <dcterms:modified xsi:type="dcterms:W3CDTF">2019-12-03T15:01:20Z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f6cf7ade-1a92-4dc1-8bd4-61d8e050ad9f</vt:lpwstr>
  </property>
  <property fmtid="{D5CDD505-2E9C-101B-9397-08002B2CF9AE}" pid="3" name="BE_ForeignAffairsClassification">
    <vt:lpwstr>Non classifié - Niet geclassificeerd</vt:lpwstr>
  </property>
  <property fmtid="{D5CDD505-2E9C-101B-9397-08002B2CF9AE}" pid="4" name="BE_ForeignAffairsMarkering">
    <vt:lpwstr>Markering inactief - Marquage inactif</vt:lpwstr>
  </property>
</Properties>
</file>