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2" d="100"/>
          <a:sy n="52" d="100"/>
        </p:scale>
        <p:origin x="-1020"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271441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30996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1488191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30773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283505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216159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143735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2112684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327209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360425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82DFE-36F2-4FBB-9243-562A630DD553}" type="datetimeFigureOut">
              <a:rPr lang="nl-BE" smtClean="0"/>
              <a:pPr/>
              <a:t>20/02/2016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1875553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82DFE-36F2-4FBB-9243-562A630DD553}" type="datetimeFigureOut">
              <a:rPr lang="nl-BE" smtClean="0"/>
              <a:pPr/>
              <a:t>20/02/2016</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1267B-082A-4E6B-9C7F-770942B13F1D}" type="slidenum">
              <a:rPr lang="nl-BE" smtClean="0"/>
              <a:pPr/>
              <a:t>‹#›</a:t>
            </a:fld>
            <a:endParaRPr lang="nl-BE"/>
          </a:p>
        </p:txBody>
      </p:sp>
    </p:spTree>
    <p:extLst>
      <p:ext uri="{BB962C8B-B14F-4D97-AF65-F5344CB8AC3E}">
        <p14:creationId xmlns:p14="http://schemas.microsoft.com/office/powerpoint/2010/main" xmlns="" val="3034914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052736"/>
            <a:ext cx="8132440" cy="2088232"/>
          </a:xfrm>
        </p:spPr>
        <p:txBody>
          <a:bodyPr>
            <a:normAutofit/>
          </a:bodyPr>
          <a:lstStyle/>
          <a:p>
            <a:r>
              <a:rPr lang="nl-BE" sz="8000" b="1" dirty="0" smtClean="0"/>
              <a:t>CONGO RIVER </a:t>
            </a:r>
            <a:endParaRPr lang="nl-BE" sz="8000" b="1" dirty="0"/>
          </a:p>
        </p:txBody>
      </p:sp>
      <p:sp>
        <p:nvSpPr>
          <p:cNvPr id="3" name="Subtitle 2"/>
          <p:cNvSpPr>
            <a:spLocks noGrp="1"/>
          </p:cNvSpPr>
          <p:nvPr>
            <p:ph type="subTitle" idx="1"/>
          </p:nvPr>
        </p:nvSpPr>
        <p:spPr/>
        <p:txBody>
          <a:bodyPr>
            <a:normAutofit fontScale="92500"/>
          </a:bodyPr>
          <a:lstStyle/>
          <a:p>
            <a:r>
              <a:rPr lang="nl-BE" sz="4800" dirty="0" smtClean="0">
                <a:solidFill>
                  <a:srgbClr val="00B0F0"/>
                </a:solidFill>
              </a:rPr>
              <a:t>ONDERHOUD VAN DE VAAR ROUTE ANNO 2016</a:t>
            </a:r>
          </a:p>
          <a:p>
            <a:endParaRPr lang="nl-BE" dirty="0"/>
          </a:p>
        </p:txBody>
      </p:sp>
    </p:spTree>
    <p:extLst>
      <p:ext uri="{BB962C8B-B14F-4D97-AF65-F5344CB8AC3E}">
        <p14:creationId xmlns:p14="http://schemas.microsoft.com/office/powerpoint/2010/main" xmlns="" val="1396433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Rap op die centen.</a:t>
            </a:r>
            <a:endParaRPr lang="nl-BE" dirty="0"/>
          </a:p>
        </p:txBody>
      </p:sp>
      <p:sp>
        <p:nvSpPr>
          <p:cNvPr id="3" name="Content Placeholder 2"/>
          <p:cNvSpPr>
            <a:spLocks noGrp="1"/>
          </p:cNvSpPr>
          <p:nvPr>
            <p:ph idx="1"/>
          </p:nvPr>
        </p:nvSpPr>
        <p:spPr/>
        <p:txBody>
          <a:bodyPr/>
          <a:lstStyle/>
          <a:p>
            <a:r>
              <a:rPr lang="nl-BE" dirty="0" smtClean="0"/>
              <a:t>De 5 miljoen euro was na 61 dagen op .</a:t>
            </a:r>
          </a:p>
          <a:p>
            <a:r>
              <a:rPr lang="nl-BE" dirty="0" smtClean="0"/>
              <a:t>Maar het kanaal was terug vrij en schepen met diepgang tot 8 meter konden terug zonder gevaar doorvaren. </a:t>
            </a:r>
          </a:p>
          <a:p>
            <a:r>
              <a:rPr lang="nl-BE" dirty="0" smtClean="0"/>
              <a:t>Tol kon eindelijk beginnen binnen te lopen </a:t>
            </a:r>
          </a:p>
          <a:p>
            <a:r>
              <a:rPr lang="nl-BE" dirty="0" smtClean="0"/>
              <a:t>Momenteel doet de </a:t>
            </a:r>
            <a:r>
              <a:rPr lang="nl-BE" dirty="0" err="1" smtClean="0"/>
              <a:t>cvm</a:t>
            </a:r>
            <a:r>
              <a:rPr lang="nl-BE" dirty="0" smtClean="0"/>
              <a:t> vloot hun uiterste best om een deel van de koek mee te grabbelen.</a:t>
            </a:r>
            <a:endParaRPr lang="nl-BE" dirty="0"/>
          </a:p>
        </p:txBody>
      </p:sp>
    </p:spTree>
    <p:extLst>
      <p:ext uri="{BB962C8B-B14F-4D97-AF65-F5344CB8AC3E}">
        <p14:creationId xmlns:p14="http://schemas.microsoft.com/office/powerpoint/2010/main" xmlns="" val="3016705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Niet goed bezig </a:t>
            </a:r>
            <a:endParaRPr lang="nl-BE" dirty="0"/>
          </a:p>
        </p:txBody>
      </p:sp>
      <p:sp>
        <p:nvSpPr>
          <p:cNvPr id="3" name="Content Placeholder 2"/>
          <p:cNvSpPr>
            <a:spLocks noGrp="1"/>
          </p:cNvSpPr>
          <p:nvPr>
            <p:ph idx="1"/>
          </p:nvPr>
        </p:nvSpPr>
        <p:spPr/>
        <p:txBody>
          <a:bodyPr/>
          <a:lstStyle/>
          <a:p>
            <a:r>
              <a:rPr lang="nl-BE" dirty="0" smtClean="0"/>
              <a:t>Daar de vloot bijna geen onderhoud heeft gehad sedert de Belgen zijn vertrokken en geld naar andere projecten ging kunnen die schepen dit kanaal niet onderhouden en verliezen dus een ferm deel van de inkomsten.</a:t>
            </a:r>
          </a:p>
          <a:p>
            <a:r>
              <a:rPr lang="nl-BE" dirty="0" smtClean="0"/>
              <a:t>Kanaal slibt rapper dicht of dat er kan weggenomen worden door sterke stroming </a:t>
            </a:r>
          </a:p>
          <a:p>
            <a:r>
              <a:rPr lang="nl-BE" dirty="0" smtClean="0"/>
              <a:t>Dit gebeurde dus met het ZUID kanaal</a:t>
            </a:r>
            <a:endParaRPr lang="nl-BE" dirty="0"/>
          </a:p>
        </p:txBody>
      </p:sp>
    </p:spTree>
    <p:extLst>
      <p:ext uri="{BB962C8B-B14F-4D97-AF65-F5344CB8AC3E}">
        <p14:creationId xmlns:p14="http://schemas.microsoft.com/office/powerpoint/2010/main" xmlns="" val="3751437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smtClean="0"/>
              <a:t>Orwell zal 2 x 10 weken werken per jaar ongeveer .</a:t>
            </a:r>
            <a:endParaRPr lang="nl-BE"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691" y="1600200"/>
            <a:ext cx="6034617" cy="4525963"/>
          </a:xfrm>
        </p:spPr>
      </p:pic>
    </p:spTree>
    <p:extLst>
      <p:ext uri="{BB962C8B-B14F-4D97-AF65-F5344CB8AC3E}">
        <p14:creationId xmlns:p14="http://schemas.microsoft.com/office/powerpoint/2010/main" xmlns="" val="53928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Volop bezig met baggeren</a:t>
            </a:r>
            <a:endParaRPr lang="nl-B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691" y="1600200"/>
            <a:ext cx="6034617" cy="4525963"/>
          </a:xfrm>
        </p:spPr>
      </p:pic>
    </p:spTree>
    <p:extLst>
      <p:ext uri="{BB962C8B-B14F-4D97-AF65-F5344CB8AC3E}">
        <p14:creationId xmlns:p14="http://schemas.microsoft.com/office/powerpoint/2010/main" xmlns="" val="3683893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Resultaat 1200m³ zand na 1 uur </a:t>
            </a:r>
            <a:endParaRPr lang="nl-B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74764" y="1600200"/>
            <a:ext cx="3394472" cy="4525963"/>
          </a:xfrm>
        </p:spPr>
      </p:pic>
    </p:spTree>
    <p:extLst>
      <p:ext uri="{BB962C8B-B14F-4D97-AF65-F5344CB8AC3E}">
        <p14:creationId xmlns:p14="http://schemas.microsoft.com/office/powerpoint/2010/main" xmlns="" val="906677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Wat sfeer beelden </a:t>
            </a:r>
            <a:endParaRPr lang="nl-B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691" y="1600200"/>
            <a:ext cx="6034617" cy="4525963"/>
          </a:xfrm>
        </p:spPr>
      </p:pic>
    </p:spTree>
    <p:extLst>
      <p:ext uri="{BB962C8B-B14F-4D97-AF65-F5344CB8AC3E}">
        <p14:creationId xmlns:p14="http://schemas.microsoft.com/office/powerpoint/2010/main" xmlns="" val="767270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xmlns="" val="0"/>
              </a:ext>
            </a:extLst>
          </a:blip>
          <a:stretch>
            <a:fillRect/>
          </a:stretch>
        </p:blipFill>
        <p:spPr>
          <a:xfrm>
            <a:off x="1835696" y="1556792"/>
            <a:ext cx="5891659" cy="4417970"/>
          </a:xfrm>
        </p:spPr>
      </p:pic>
    </p:spTree>
    <p:extLst>
      <p:ext uri="{BB962C8B-B14F-4D97-AF65-F5344CB8AC3E}">
        <p14:creationId xmlns:p14="http://schemas.microsoft.com/office/powerpoint/2010/main" xmlns="" val="3969822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xmlns="" val="0"/>
              </a:ext>
            </a:extLst>
          </a:blip>
          <a:stretch>
            <a:fillRect/>
          </a:stretch>
        </p:blipFill>
        <p:spPr>
          <a:xfrm>
            <a:off x="1403649" y="764705"/>
            <a:ext cx="5688632" cy="4265726"/>
          </a:xfrm>
        </p:spPr>
      </p:pic>
    </p:spTree>
    <p:extLst>
      <p:ext uri="{BB962C8B-B14F-4D97-AF65-F5344CB8AC3E}">
        <p14:creationId xmlns:p14="http://schemas.microsoft.com/office/powerpoint/2010/main" xmlns="" val="2399849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056649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cstate="print">
            <a:extLst>
              <a:ext uri="{28A0092B-C50C-407E-A947-70E740481C1C}">
                <a14:useLocalDpi xmlns:a14="http://schemas.microsoft.com/office/drawing/2010/main" xmlns="" val="0"/>
              </a:ext>
            </a:extLst>
          </a:blip>
          <a:stretch>
            <a:fillRect/>
          </a:stretch>
        </p:blipFill>
        <p:spPr>
          <a:xfrm>
            <a:off x="1115616" y="980728"/>
            <a:ext cx="7200800" cy="53719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13276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smtClean="0"/>
              <a:t>TWEEDE GROOTSTE RIVIER VAN AFRIKA  </a:t>
            </a:r>
            <a:endParaRPr lang="nl-BE" dirty="0"/>
          </a:p>
        </p:txBody>
      </p:sp>
      <p:sp>
        <p:nvSpPr>
          <p:cNvPr id="5" name="Text Placeholder 4"/>
          <p:cNvSpPr>
            <a:spLocks noGrp="1"/>
          </p:cNvSpPr>
          <p:nvPr>
            <p:ph type="body" idx="1"/>
          </p:nvPr>
        </p:nvSpPr>
        <p:spPr/>
        <p:txBody>
          <a:bodyPr/>
          <a:lstStyle/>
          <a:p>
            <a:endParaRPr lang="nl-BE"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57200" y="2474969"/>
            <a:ext cx="4040188" cy="3351100"/>
          </a:xfrm>
        </p:spPr>
      </p:pic>
      <p:sp>
        <p:nvSpPr>
          <p:cNvPr id="6" name="Text Placeholder 5"/>
          <p:cNvSpPr>
            <a:spLocks noGrp="1"/>
          </p:cNvSpPr>
          <p:nvPr>
            <p:ph type="body" sz="quarter" idx="3"/>
          </p:nvPr>
        </p:nvSpPr>
        <p:spPr/>
        <p:txBody>
          <a:bodyPr/>
          <a:lstStyle/>
          <a:p>
            <a:endParaRPr lang="nl-BE"/>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xmlns="" val="0"/>
              </a:ext>
            </a:extLst>
          </a:blip>
          <a:stretch>
            <a:fillRect/>
          </a:stretch>
        </p:blipFill>
        <p:spPr>
          <a:xfrm>
            <a:off x="4932040" y="2852936"/>
            <a:ext cx="3240359" cy="2592288"/>
          </a:xfrm>
        </p:spPr>
      </p:pic>
    </p:spTree>
    <p:extLst>
      <p:ext uri="{BB962C8B-B14F-4D97-AF65-F5344CB8AC3E}">
        <p14:creationId xmlns:p14="http://schemas.microsoft.com/office/powerpoint/2010/main" xmlns="" val="4042243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152892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237709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459252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878757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5340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034075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324097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038652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Hier ging ons geld naartoe</a:t>
            </a:r>
            <a:endParaRPr lang="nl-B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691" y="1600200"/>
            <a:ext cx="6034617" cy="4525963"/>
          </a:xfrm>
        </p:spPr>
      </p:pic>
    </p:spTree>
    <p:extLst>
      <p:ext uri="{BB962C8B-B14F-4D97-AF65-F5344CB8AC3E}">
        <p14:creationId xmlns:p14="http://schemas.microsoft.com/office/powerpoint/2010/main" xmlns="" val="1155777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22514"/>
          </a:xfrm>
        </p:spPr>
        <p:txBody>
          <a:bodyPr>
            <a:noAutofit/>
          </a:bodyPr>
          <a:lstStyle/>
          <a:p>
            <a:r>
              <a:rPr lang="nl-BE" sz="9600" dirty="0" smtClean="0"/>
              <a:t>EINDE </a:t>
            </a:r>
            <a:br>
              <a:rPr lang="nl-BE" sz="9600" dirty="0" smtClean="0"/>
            </a:br>
            <a:r>
              <a:rPr lang="nl-BE" sz="9600" dirty="0" smtClean="0"/>
              <a:t>ZIJN ER NOG VRAGEN??</a:t>
            </a:r>
            <a:endParaRPr lang="nl-BE" sz="9600" dirty="0"/>
          </a:p>
        </p:txBody>
      </p:sp>
    </p:spTree>
    <p:extLst>
      <p:ext uri="{BB962C8B-B14F-4D97-AF65-F5344CB8AC3E}">
        <p14:creationId xmlns:p14="http://schemas.microsoft.com/office/powerpoint/2010/main" xmlns="" val="3998502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Meer dan 4700 km lang </a:t>
            </a:r>
            <a:endParaRPr lang="nl-BE"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86286" y="1600200"/>
            <a:ext cx="7971427" cy="4525963"/>
          </a:xfrm>
        </p:spPr>
      </p:pic>
    </p:spTree>
    <p:extLst>
      <p:ext uri="{BB962C8B-B14F-4D97-AF65-F5344CB8AC3E}">
        <p14:creationId xmlns:p14="http://schemas.microsoft.com/office/powerpoint/2010/main" xmlns="" val="1978646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a:t>6</a:t>
            </a:r>
            <a:r>
              <a:rPr lang="nl-BE" dirty="0" smtClean="0"/>
              <a:t> jaar terug was zuid route </a:t>
            </a:r>
            <a:r>
              <a:rPr lang="nl-BE" b="1" dirty="0" smtClean="0"/>
              <a:t>in</a:t>
            </a:r>
            <a:r>
              <a:rPr lang="nl-BE" dirty="0" smtClean="0"/>
              <a:t> en noord route </a:t>
            </a:r>
            <a:r>
              <a:rPr lang="nl-BE" b="1" dirty="0" smtClean="0"/>
              <a:t>uit</a:t>
            </a:r>
            <a:r>
              <a:rPr lang="nl-BE" dirty="0" smtClean="0"/>
              <a:t>varend verkeer </a:t>
            </a:r>
            <a:endParaRPr lang="nl-BE"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7200" y="1814937"/>
            <a:ext cx="8229600" cy="4096489"/>
          </a:xfrm>
        </p:spPr>
      </p:pic>
    </p:spTree>
    <p:extLst>
      <p:ext uri="{BB962C8B-B14F-4D97-AF65-F5344CB8AC3E}">
        <p14:creationId xmlns:p14="http://schemas.microsoft.com/office/powerpoint/2010/main" xmlns="" val="114083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lstStyle/>
          <a:p>
            <a:r>
              <a:rPr lang="nl-BE" dirty="0" smtClean="0"/>
              <a:t>Nu kan je nog enkel via de NOORD route </a:t>
            </a:r>
            <a:r>
              <a:rPr lang="nl-BE" b="1" dirty="0" smtClean="0"/>
              <a:t>in</a:t>
            </a:r>
            <a:r>
              <a:rPr lang="nl-BE" dirty="0" smtClean="0"/>
              <a:t> en </a:t>
            </a:r>
            <a:r>
              <a:rPr lang="nl-BE" b="1" dirty="0" smtClean="0"/>
              <a:t>uit</a:t>
            </a:r>
            <a:r>
              <a:rPr lang="nl-BE" dirty="0" smtClean="0"/>
              <a:t> varen . De ZUID route is volledig dicht geslibd en onbruikbaar geworden voor zeeschepen . Rederijen betalen nu enorme sommen geld om de NOORD route open te houden . Laatste betaling was 5 miljoen Euro. Dit is nodig om de havens BOMA en MATADI te kunnen bereiken en de nodige producten in Congo te krijgen .</a:t>
            </a:r>
            <a:endParaRPr lang="nl-BE" dirty="0"/>
          </a:p>
        </p:txBody>
      </p:sp>
    </p:spTree>
    <p:extLst>
      <p:ext uri="{BB962C8B-B14F-4D97-AF65-F5344CB8AC3E}">
        <p14:creationId xmlns:p14="http://schemas.microsoft.com/office/powerpoint/2010/main" xmlns="" val="2504114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Congo CVM baggervloot </a:t>
            </a:r>
            <a:endParaRPr lang="nl-BE"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7200" y="1818284"/>
            <a:ext cx="8229600" cy="4089794"/>
          </a:xfrm>
        </p:spPr>
      </p:pic>
    </p:spTree>
    <p:extLst>
      <p:ext uri="{BB962C8B-B14F-4D97-AF65-F5344CB8AC3E}">
        <p14:creationId xmlns:p14="http://schemas.microsoft.com/office/powerpoint/2010/main" xmlns="" val="117938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Was nieuw, betaald door </a:t>
            </a:r>
            <a:r>
              <a:rPr lang="nl-BE" dirty="0" err="1" smtClean="0"/>
              <a:t>Belgie</a:t>
            </a:r>
            <a:endParaRPr lang="nl-B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74764" y="1600200"/>
            <a:ext cx="3394472" cy="4525963"/>
          </a:xfrm>
        </p:spPr>
      </p:pic>
    </p:spTree>
    <p:extLst>
      <p:ext uri="{BB962C8B-B14F-4D97-AF65-F5344CB8AC3E}">
        <p14:creationId xmlns:p14="http://schemas.microsoft.com/office/powerpoint/2010/main" xmlns="" val="3084574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Good</a:t>
            </a:r>
            <a:r>
              <a:rPr lang="nl-BE" dirty="0" smtClean="0"/>
              <a:t> </a:t>
            </a:r>
            <a:r>
              <a:rPr lang="nl-BE" dirty="0" err="1" smtClean="0"/>
              <a:t>will</a:t>
            </a:r>
            <a:r>
              <a:rPr lang="nl-BE" dirty="0" smtClean="0"/>
              <a:t> </a:t>
            </a:r>
            <a:endParaRPr lang="nl-BE" dirty="0"/>
          </a:p>
        </p:txBody>
      </p:sp>
      <p:sp>
        <p:nvSpPr>
          <p:cNvPr id="3" name="Content Placeholder 2"/>
          <p:cNvSpPr>
            <a:spLocks noGrp="1"/>
          </p:cNvSpPr>
          <p:nvPr>
            <p:ph idx="1"/>
          </p:nvPr>
        </p:nvSpPr>
        <p:spPr/>
        <p:txBody>
          <a:bodyPr/>
          <a:lstStyle/>
          <a:p>
            <a:r>
              <a:rPr lang="nl-BE" dirty="0" smtClean="0"/>
              <a:t>Omdat de regering niet kan instaan voor het onderhoud van de Congo rivier en daardoor een belangrijke toegangsweg zou verliezen hebben ze besloten met DEME om een schip ter beschikking te stellen voor 10 jaar. Financiering voor het ganse project is via een TOL heffing voor de schepen die de havens aandoen. Enkel schepen met cargo .</a:t>
            </a:r>
            <a:endParaRPr lang="nl-BE" dirty="0"/>
          </a:p>
        </p:txBody>
      </p:sp>
    </p:spTree>
    <p:extLst>
      <p:ext uri="{BB962C8B-B14F-4D97-AF65-F5344CB8AC3E}">
        <p14:creationId xmlns:p14="http://schemas.microsoft.com/office/powerpoint/2010/main" xmlns="" val="327500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smtClean="0"/>
              <a:t>Deme baggerschip 72,000 euro /24 h 30 jaar oud </a:t>
            </a:r>
            <a:endParaRPr lang="nl-BE"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48922" y="1600200"/>
            <a:ext cx="8046156" cy="4525963"/>
          </a:xfrm>
        </p:spPr>
      </p:pic>
    </p:spTree>
    <p:extLst>
      <p:ext uri="{BB962C8B-B14F-4D97-AF65-F5344CB8AC3E}">
        <p14:creationId xmlns:p14="http://schemas.microsoft.com/office/powerpoint/2010/main" xmlns="" val="1961582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328</Words>
  <Application>Microsoft Office PowerPoint</Application>
  <PresentationFormat>On-screen Show (4:3)</PresentationFormat>
  <Paragraphs>26</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CONGO RIVER </vt:lpstr>
      <vt:lpstr>TWEEDE GROOTSTE RIVIER VAN AFRIKA  </vt:lpstr>
      <vt:lpstr>Meer dan 4700 km lang </vt:lpstr>
      <vt:lpstr>6 jaar terug was zuid route in en noord route uitvarend verkeer </vt:lpstr>
      <vt:lpstr>Slide 5</vt:lpstr>
      <vt:lpstr>Congo CVM baggervloot </vt:lpstr>
      <vt:lpstr>Was nieuw, betaald door Belgie</vt:lpstr>
      <vt:lpstr>Good will </vt:lpstr>
      <vt:lpstr>Deme baggerschip 72,000 euro /24 h 30 jaar oud </vt:lpstr>
      <vt:lpstr>Rap op die centen.</vt:lpstr>
      <vt:lpstr>Niet goed bezig </vt:lpstr>
      <vt:lpstr>Orwell zal 2 x 10 weken werken per jaar ongeveer .</vt:lpstr>
      <vt:lpstr>Volop bezig met baggeren</vt:lpstr>
      <vt:lpstr>Resultaat 1200m³ zand na 1 uur </vt:lpstr>
      <vt:lpstr>Wat sfeer beelden </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Hier ging ons geld naartoe</vt:lpstr>
      <vt:lpstr>EINDE  ZIJN ER NOG VRAGEN??</vt:lpstr>
    </vt:vector>
  </TitlesOfParts>
  <Company>DEME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CONGO RIVER</dc:title>
  <dc:creator>Chief-Engineer</dc:creator>
  <cp:lastModifiedBy>win</cp:lastModifiedBy>
  <cp:revision>14</cp:revision>
  <dcterms:created xsi:type="dcterms:W3CDTF">2015-10-19T15:37:35Z</dcterms:created>
  <dcterms:modified xsi:type="dcterms:W3CDTF">2016-02-20T10:10:21Z</dcterms:modified>
</cp:coreProperties>
</file>