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2" r:id="rId3"/>
    <p:sldId id="257" r:id="rId4"/>
    <p:sldId id="280" r:id="rId5"/>
    <p:sldId id="258" r:id="rId6"/>
    <p:sldId id="259" r:id="rId7"/>
    <p:sldId id="260" r:id="rId8"/>
    <p:sldId id="261" r:id="rId9"/>
    <p:sldId id="263" r:id="rId10"/>
    <p:sldId id="265" r:id="rId11"/>
    <p:sldId id="266" r:id="rId12"/>
    <p:sldId id="267" r:id="rId13"/>
    <p:sldId id="281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82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k-PC-Asus" initials="JD" lastIdx="2" clrIdx="0">
    <p:extLst>
      <p:ext uri="{19B8F6BF-5375-455C-9EA6-DF929625EA0E}">
        <p15:presenceInfo xmlns:p15="http://schemas.microsoft.com/office/powerpoint/2012/main" userId="Jack-PC-Asu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3" autoAdjust="0"/>
    <p:restoredTop sz="86441" autoAdjust="0"/>
  </p:normalViewPr>
  <p:slideViewPr>
    <p:cSldViewPr snapToGrid="0">
      <p:cViewPr varScale="1">
        <p:scale>
          <a:sx n="96" d="100"/>
          <a:sy n="96" d="100"/>
        </p:scale>
        <p:origin x="35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A6B8A-FB71-4A30-985E-6734C9218120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ADE442-6785-40E0-938D-C0447B052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99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= Mc Donald, not Mc </a:t>
            </a:r>
            <a:r>
              <a:rPr lang="en-GB" dirty="0" err="1"/>
              <a:t>Afee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DE442-6785-40E0-938D-C0447B0528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23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C = In Dendermonde</a:t>
            </a:r>
            <a:r>
              <a:rPr lang="nl-NL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.  De kandidaten moeten voldoen aan volgende voorwaarden (gerangschikt in afnemende vorm van belangrijkheid), zoals ook omschreven in het Ros Beiaardhandvest:</a:t>
            </a:r>
            <a:br>
              <a:rPr lang="nl-NL" dirty="0"/>
            </a:br>
            <a:r>
              <a:rPr lang="nl-NL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1. De Vier Heemskinderen zijn vier broers</a:t>
            </a:r>
            <a:br>
              <a:rPr lang="nl-NL" dirty="0"/>
            </a:br>
            <a:r>
              <a:rPr lang="nl-NL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2. Zij volgen elkaar op in leeftijd (geen onderbreking door de geboorte van een meisje)</a:t>
            </a:r>
            <a:br>
              <a:rPr lang="nl-NL" dirty="0"/>
            </a:br>
            <a:r>
              <a:rPr lang="nl-NL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3. Zij zijn minimum 7 jaar en maximum 21 jaar oud op de dag van de ommegang</a:t>
            </a:r>
            <a:br>
              <a:rPr lang="nl-NL" dirty="0"/>
            </a:br>
            <a:r>
              <a:rPr lang="nl-NL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4. Zij zijn geboren in </a:t>
            </a:r>
            <a:r>
              <a:rPr lang="nl-NL" b="1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Dendermonde</a:t>
            </a:r>
            <a:br>
              <a:rPr lang="nl-NL" dirty="0"/>
            </a:br>
            <a:r>
              <a:rPr lang="nl-NL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5. Zij wonen onafgebroken in </a:t>
            </a:r>
            <a:r>
              <a:rPr lang="nl-NL" b="1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Dendermonde</a:t>
            </a:r>
            <a:br>
              <a:rPr lang="nl-NL" dirty="0"/>
            </a:br>
            <a:r>
              <a:rPr lang="nl-NL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6. Hun ouders zijn geboren in </a:t>
            </a:r>
            <a:r>
              <a:rPr lang="nl-NL" b="1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Dendermonde</a:t>
            </a:r>
            <a:br>
              <a:rPr lang="nl-NL" dirty="0"/>
            </a:br>
            <a:r>
              <a:rPr lang="nl-NL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7. Hun ouders wonen onafgebroken in </a:t>
            </a:r>
            <a:r>
              <a:rPr lang="nl-NL" b="1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Dendermonde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DE442-6785-40E0-938D-C0447B05280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76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 = de </a:t>
            </a:r>
            <a:r>
              <a:rPr lang="en-GB" dirty="0" err="1"/>
              <a:t>Guldensporenslag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Kortrijk op 11 </a:t>
            </a:r>
            <a:r>
              <a:rPr lang="en-GB" dirty="0" err="1"/>
              <a:t>juli</a:t>
            </a:r>
            <a:r>
              <a:rPr lang="en-GB" dirty="0"/>
              <a:t> 1302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DE442-6785-40E0-938D-C0447B05280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24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= </a:t>
            </a:r>
            <a:r>
              <a:rPr lang="en-GB" dirty="0" err="1"/>
              <a:t>Japanezen</a:t>
            </a:r>
            <a:r>
              <a:rPr lang="en-GB" dirty="0"/>
              <a:t> </a:t>
            </a:r>
            <a:r>
              <a:rPr lang="en-GB" dirty="0" err="1"/>
              <a:t>tegen</a:t>
            </a:r>
            <a:r>
              <a:rPr lang="en-GB" dirty="0"/>
              <a:t> </a:t>
            </a:r>
            <a:r>
              <a:rPr lang="en-GB" dirty="0" err="1"/>
              <a:t>Chinezen</a:t>
            </a:r>
            <a:r>
              <a:rPr lang="en-GB" dirty="0"/>
              <a:t>.</a:t>
            </a:r>
          </a:p>
          <a:p>
            <a:r>
              <a:rPr lang="en-GB" dirty="0" err="1"/>
              <a:t>Startte</a:t>
            </a:r>
            <a:r>
              <a:rPr lang="en-GB" dirty="0"/>
              <a:t> op 13 December 1937.  </a:t>
            </a:r>
            <a:r>
              <a:rPr lang="en-GB" dirty="0" err="1"/>
              <a:t>Ongeveer</a:t>
            </a:r>
            <a:r>
              <a:rPr lang="en-GB" dirty="0"/>
              <a:t> 40,000 tot 300,000 </a:t>
            </a:r>
            <a:r>
              <a:rPr lang="en-GB" dirty="0" err="1"/>
              <a:t>Chinezen</a:t>
            </a:r>
            <a:r>
              <a:rPr lang="en-GB" dirty="0"/>
              <a:t> warden </a:t>
            </a:r>
            <a:r>
              <a:rPr lang="en-GB" dirty="0" err="1"/>
              <a:t>koelbloedig</a:t>
            </a:r>
            <a:r>
              <a:rPr lang="en-GB" dirty="0"/>
              <a:t> </a:t>
            </a:r>
            <a:r>
              <a:rPr lang="en-GB" dirty="0" err="1"/>
              <a:t>vermoord</a:t>
            </a:r>
            <a:r>
              <a:rPr lang="en-GB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DE442-6785-40E0-938D-C0447B05280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43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= </a:t>
            </a:r>
            <a:r>
              <a:rPr lang="en-US" dirty="0" err="1"/>
              <a:t>Atomium</a:t>
            </a:r>
            <a:r>
              <a:rPr lang="en-US" dirty="0"/>
              <a:t> Brussel, </a:t>
            </a:r>
            <a:r>
              <a:rPr lang="en-US" dirty="0" err="1"/>
              <a:t>Belgie</a:t>
            </a:r>
            <a:r>
              <a:rPr lang="en-US" dirty="0"/>
              <a:t> 1958</a:t>
            </a:r>
          </a:p>
          <a:p>
            <a:r>
              <a:rPr lang="en-US" dirty="0"/>
              <a:t>B = Pisa, Italie  1178 tot 1372</a:t>
            </a:r>
          </a:p>
          <a:p>
            <a:r>
              <a:rPr lang="en-US" b="1" dirty="0"/>
              <a:t>C = Stonehenge, </a:t>
            </a:r>
            <a:r>
              <a:rPr lang="en-US" b="1" dirty="0" err="1"/>
              <a:t>Engeland</a:t>
            </a:r>
            <a:r>
              <a:rPr lang="en-US" b="1" dirty="0"/>
              <a:t>  3,100 </a:t>
            </a:r>
            <a:r>
              <a:rPr lang="en-US" b="1" dirty="0" err="1"/>
              <a:t>voor</a:t>
            </a:r>
            <a:r>
              <a:rPr lang="en-US" b="1" dirty="0"/>
              <a:t> Christus</a:t>
            </a:r>
          </a:p>
          <a:p>
            <a:r>
              <a:rPr lang="en-US" dirty="0"/>
              <a:t>D = Taj Mahal, </a:t>
            </a:r>
            <a:r>
              <a:rPr lang="en-US" dirty="0" err="1"/>
              <a:t>Aggra</a:t>
            </a:r>
            <a:r>
              <a:rPr lang="en-US" dirty="0"/>
              <a:t>, India  1648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DE442-6785-40E0-938D-C0447B05280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57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 = </a:t>
            </a:r>
            <a:r>
              <a:rPr lang="en-GB" b="1" dirty="0"/>
              <a:t>Fausto </a:t>
            </a:r>
            <a:r>
              <a:rPr lang="en-GB" b="1" dirty="0" err="1"/>
              <a:t>Coppi</a:t>
            </a:r>
            <a:r>
              <a:rPr lang="en-GB" b="1" dirty="0"/>
              <a:t> </a:t>
            </a:r>
            <a:r>
              <a:rPr lang="en-GB" dirty="0"/>
              <a:t>is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Italiaan</a:t>
            </a:r>
            <a:r>
              <a:rPr lang="en-GB" dirty="0"/>
              <a:t>.  Alle </a:t>
            </a:r>
            <a:r>
              <a:rPr lang="en-GB" dirty="0" err="1"/>
              <a:t>andere</a:t>
            </a:r>
            <a:r>
              <a:rPr lang="en-GB" dirty="0"/>
              <a:t> </a:t>
            </a:r>
            <a:r>
              <a:rPr lang="en-GB" dirty="0" err="1"/>
              <a:t>renners</a:t>
            </a:r>
            <a:r>
              <a:rPr lang="en-GB" dirty="0"/>
              <a:t> </a:t>
            </a:r>
            <a:r>
              <a:rPr lang="en-GB" dirty="0" err="1"/>
              <a:t>zijn</a:t>
            </a:r>
            <a:r>
              <a:rPr lang="en-GB" dirty="0"/>
              <a:t> </a:t>
            </a:r>
            <a:r>
              <a:rPr lang="en-GB" dirty="0" err="1"/>
              <a:t>Vlamingen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DE442-6785-40E0-938D-C0447B05280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39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B = Leonardo da Vinci.  </a:t>
            </a:r>
            <a:r>
              <a:rPr lang="en-GB" dirty="0" err="1"/>
              <a:t>Schilderde</a:t>
            </a:r>
            <a:r>
              <a:rPr lang="en-GB" dirty="0"/>
              <a:t> the last supper in 1498.  </a:t>
            </a:r>
            <a:r>
              <a:rPr lang="en-GB" dirty="0" err="1"/>
              <a:t>Zijn</a:t>
            </a:r>
            <a:r>
              <a:rPr lang="en-GB" dirty="0"/>
              <a:t> </a:t>
            </a:r>
            <a:r>
              <a:rPr lang="en-GB" dirty="0" err="1"/>
              <a:t>beroemdste</a:t>
            </a:r>
            <a:r>
              <a:rPr lang="en-GB" dirty="0"/>
              <a:t> </a:t>
            </a:r>
            <a:r>
              <a:rPr lang="en-GB" dirty="0" err="1"/>
              <a:t>schilderwerk</a:t>
            </a:r>
            <a:r>
              <a:rPr lang="en-GB" dirty="0"/>
              <a:t> is </a:t>
            </a:r>
            <a:r>
              <a:rPr lang="en-GB" dirty="0" err="1"/>
              <a:t>nochtand</a:t>
            </a:r>
            <a:r>
              <a:rPr lang="en-GB" dirty="0"/>
              <a:t> Mona Lisa </a:t>
            </a:r>
            <a:r>
              <a:rPr lang="en-GB" dirty="0" err="1"/>
              <a:t>dat</a:t>
            </a:r>
            <a:r>
              <a:rPr lang="en-GB" dirty="0"/>
              <a:t> </a:t>
            </a:r>
            <a:r>
              <a:rPr lang="en-GB" dirty="0" err="1"/>
              <a:t>hij</a:t>
            </a:r>
            <a:r>
              <a:rPr lang="en-GB" dirty="0"/>
              <a:t> </a:t>
            </a:r>
            <a:r>
              <a:rPr lang="en-GB" dirty="0" err="1"/>
              <a:t>schilderde</a:t>
            </a:r>
            <a:r>
              <a:rPr lang="en-GB" dirty="0"/>
              <a:t> in 1503.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DE442-6785-40E0-938D-C0447B05280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4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C = Michell Pfeiffer, </a:t>
            </a:r>
            <a:r>
              <a:rPr lang="en-US" sz="1200" b="0" dirty="0" err="1"/>
              <a:t>niet</a:t>
            </a:r>
            <a:r>
              <a:rPr lang="en-US" sz="1200" b="0" dirty="0"/>
              <a:t> Claudia Cardinale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DE442-6785-40E0-938D-C0447B05280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54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 = </a:t>
            </a:r>
            <a:r>
              <a:rPr lang="en-GB" b="1" dirty="0" err="1"/>
              <a:t>Procol</a:t>
            </a:r>
            <a:r>
              <a:rPr lang="en-GB" b="1" dirty="0"/>
              <a:t> </a:t>
            </a:r>
            <a:r>
              <a:rPr lang="en-GB" b="1" dirty="0" err="1"/>
              <a:t>Harum</a:t>
            </a:r>
            <a:r>
              <a:rPr lang="en-GB" b="1" dirty="0"/>
              <a:t> </a:t>
            </a:r>
            <a:r>
              <a:rPr lang="en-GB" b="0" dirty="0"/>
              <a:t>met het </a:t>
            </a:r>
            <a:r>
              <a:rPr lang="en-GB" b="0" dirty="0" err="1"/>
              <a:t>liedje</a:t>
            </a:r>
            <a:r>
              <a:rPr lang="en-GB" b="0" dirty="0"/>
              <a:t> “A whiter shade of pale” – 1967 en </a:t>
            </a:r>
            <a:r>
              <a:rPr lang="en-GB" b="0" dirty="0" err="1"/>
              <a:t>zijnde</a:t>
            </a:r>
            <a:r>
              <a:rPr lang="en-GB" b="0" dirty="0"/>
              <a:t> het </a:t>
            </a:r>
            <a:r>
              <a:rPr lang="en-GB" b="0" dirty="0" err="1"/>
              <a:t>meest</a:t>
            </a:r>
            <a:r>
              <a:rPr lang="en-GB" b="0" dirty="0"/>
              <a:t> </a:t>
            </a:r>
            <a:r>
              <a:rPr lang="en-GB" b="0" dirty="0" err="1"/>
              <a:t>gekende</a:t>
            </a:r>
            <a:r>
              <a:rPr lang="en-GB" b="0" dirty="0"/>
              <a:t> lied van </a:t>
            </a:r>
            <a:r>
              <a:rPr lang="en-GB" b="0" dirty="0" err="1"/>
              <a:t>Procol</a:t>
            </a:r>
            <a:r>
              <a:rPr lang="en-GB" b="0" dirty="0"/>
              <a:t> </a:t>
            </a:r>
            <a:r>
              <a:rPr lang="en-GB" b="0" dirty="0" err="1"/>
              <a:t>Harum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DE442-6785-40E0-938D-C0447B05280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7837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 2011 </a:t>
            </a:r>
            <a:r>
              <a:rPr lang="en-US" b="1" dirty="0" err="1"/>
              <a:t>telde</a:t>
            </a:r>
            <a:r>
              <a:rPr lang="en-US" b="1" dirty="0"/>
              <a:t> </a:t>
            </a:r>
            <a:r>
              <a:rPr lang="en-US" b="1" dirty="0" err="1"/>
              <a:t>Antwerpen</a:t>
            </a:r>
            <a:r>
              <a:rPr lang="en-US" b="1" dirty="0"/>
              <a:t> 498,473 </a:t>
            </a:r>
            <a:r>
              <a:rPr lang="en-US" b="1" dirty="0" err="1"/>
              <a:t>geregistreerde</a:t>
            </a:r>
            <a:r>
              <a:rPr lang="en-US" b="1" dirty="0"/>
              <a:t> </a:t>
            </a:r>
            <a:r>
              <a:rPr lang="en-US" b="1" dirty="0" err="1"/>
              <a:t>inwoners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DE442-6785-40E0-938D-C0447B05280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55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 = Avocado is de </a:t>
            </a:r>
            <a:r>
              <a:rPr lang="en-GB" dirty="0" err="1"/>
              <a:t>enige</a:t>
            </a:r>
            <a:r>
              <a:rPr lang="en-GB" dirty="0"/>
              <a:t> </a:t>
            </a:r>
            <a:r>
              <a:rPr lang="en-GB" dirty="0" err="1"/>
              <a:t>juiste</a:t>
            </a:r>
            <a:r>
              <a:rPr lang="en-GB" dirty="0"/>
              <a:t> </a:t>
            </a:r>
            <a:r>
              <a:rPr lang="en-GB" dirty="0" err="1"/>
              <a:t>benaming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DE442-6785-40E0-938D-C0447B0528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57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 = Madame ‘NON’, Joelle </a:t>
            </a:r>
            <a:r>
              <a:rPr lang="en-GB" dirty="0" err="1"/>
              <a:t>Milquet</a:t>
            </a:r>
            <a:r>
              <a:rPr lang="en-GB" dirty="0"/>
              <a:t>, </a:t>
            </a:r>
            <a:r>
              <a:rPr lang="en-GB" dirty="0" err="1"/>
              <a:t>nederlands</a:t>
            </a:r>
            <a:r>
              <a:rPr lang="en-GB" dirty="0"/>
              <a:t> </a:t>
            </a:r>
            <a:r>
              <a:rPr lang="en-GB" dirty="0" err="1"/>
              <a:t>onkundige</a:t>
            </a:r>
            <a:endParaRPr lang="en-GB" dirty="0"/>
          </a:p>
          <a:p>
            <a:r>
              <a:rPr lang="en-GB" dirty="0"/>
              <a:t>(men </a:t>
            </a:r>
            <a:r>
              <a:rPr lang="en-GB" dirty="0" err="1"/>
              <a:t>zou</a:t>
            </a:r>
            <a:r>
              <a:rPr lang="en-GB" dirty="0"/>
              <a:t> </a:t>
            </a:r>
            <a:r>
              <a:rPr lang="en-GB" dirty="0" err="1"/>
              <a:t>ook</a:t>
            </a:r>
            <a:r>
              <a:rPr lang="en-GB" dirty="0"/>
              <a:t> </a:t>
            </a:r>
            <a:r>
              <a:rPr lang="en-GB" dirty="0" err="1"/>
              <a:t>kunnen</a:t>
            </a:r>
            <a:r>
              <a:rPr lang="en-GB" dirty="0"/>
              <a:t> </a:t>
            </a:r>
            <a:r>
              <a:rPr lang="en-GB" dirty="0" err="1"/>
              <a:t>zeggen</a:t>
            </a:r>
            <a:r>
              <a:rPr lang="en-GB" dirty="0"/>
              <a:t> B = Van </a:t>
            </a:r>
            <a:r>
              <a:rPr lang="en-GB" dirty="0" err="1"/>
              <a:t>Rompaey</a:t>
            </a:r>
            <a:r>
              <a:rPr lang="en-GB" dirty="0"/>
              <a:t> </a:t>
            </a:r>
            <a:r>
              <a:rPr lang="en-GB" dirty="0" err="1"/>
              <a:t>omdat</a:t>
            </a:r>
            <a:r>
              <a:rPr lang="en-GB" dirty="0"/>
              <a:t> </a:t>
            </a:r>
            <a:r>
              <a:rPr lang="en-GB" dirty="0" err="1"/>
              <a:t>hij</a:t>
            </a:r>
            <a:r>
              <a:rPr lang="en-GB" dirty="0"/>
              <a:t> in het </a:t>
            </a:r>
            <a:r>
              <a:rPr lang="en-GB" dirty="0" err="1"/>
              <a:t>Europees</a:t>
            </a:r>
            <a:r>
              <a:rPr lang="en-GB" dirty="0"/>
              <a:t> </a:t>
            </a:r>
            <a:r>
              <a:rPr lang="en-GB" dirty="0" err="1"/>
              <a:t>parlement</a:t>
            </a:r>
            <a:r>
              <a:rPr lang="en-GB" dirty="0"/>
              <a:t> zit en nit in de </a:t>
            </a:r>
            <a:r>
              <a:rPr lang="en-GB" dirty="0" err="1"/>
              <a:t>Federale</a:t>
            </a:r>
            <a:r>
              <a:rPr lang="en-GB" dirty="0"/>
              <a:t> </a:t>
            </a:r>
            <a:r>
              <a:rPr lang="en-GB" dirty="0" err="1"/>
              <a:t>regering</a:t>
            </a:r>
            <a:r>
              <a:rPr lang="en-GB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DE442-6785-40E0-938D-C0447B0528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94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 = de olifant is </a:t>
            </a:r>
            <a:r>
              <a:rPr lang="en-GB" dirty="0" err="1"/>
              <a:t>niet</a:t>
            </a:r>
            <a:r>
              <a:rPr lang="en-GB" dirty="0"/>
              <a:t> het </a:t>
            </a:r>
            <a:r>
              <a:rPr lang="en-GB" dirty="0" err="1"/>
              <a:t>grootste</a:t>
            </a:r>
            <a:r>
              <a:rPr lang="en-GB" dirty="0"/>
              <a:t> </a:t>
            </a:r>
            <a:r>
              <a:rPr lang="en-GB" dirty="0" err="1"/>
              <a:t>dier</a:t>
            </a:r>
            <a:r>
              <a:rPr lang="en-GB" dirty="0"/>
              <a:t> </a:t>
            </a:r>
            <a:r>
              <a:rPr lang="en-GB" dirty="0" err="1"/>
              <a:t>ter</a:t>
            </a:r>
            <a:r>
              <a:rPr lang="en-GB" dirty="0"/>
              <a:t> </a:t>
            </a:r>
            <a:r>
              <a:rPr lang="en-GB" dirty="0" err="1"/>
              <a:t>wereld</a:t>
            </a:r>
            <a:r>
              <a:rPr lang="en-GB" dirty="0"/>
              <a:t>: het is de </a:t>
            </a:r>
            <a:r>
              <a:rPr lang="en-GB" dirty="0" err="1"/>
              <a:t>blauwe</a:t>
            </a:r>
            <a:r>
              <a:rPr lang="en-GB" dirty="0"/>
              <a:t> </a:t>
            </a:r>
            <a:r>
              <a:rPr lang="en-GB" dirty="0" err="1"/>
              <a:t>walvis</a:t>
            </a:r>
            <a:r>
              <a:rPr lang="en-GB" dirty="0"/>
              <a:t> (blue whale; </a:t>
            </a:r>
            <a:r>
              <a:rPr lang="en-US" b="0" i="0" dirty="0">
                <a:solidFill>
                  <a:srgbClr val="444444"/>
                </a:solidFill>
                <a:effectLst/>
                <a:latin typeface="OpenSansRegular"/>
              </a:rPr>
              <a:t>Balaenoptera musculus)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DE442-6785-40E0-938D-C0447B05280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61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 = het </a:t>
            </a:r>
            <a:r>
              <a:rPr lang="en-GB" dirty="0" err="1"/>
              <a:t>stadhuis</a:t>
            </a:r>
            <a:r>
              <a:rPr lang="en-GB" dirty="0"/>
              <a:t> van Brussel met </a:t>
            </a:r>
            <a:r>
              <a:rPr lang="en-GB" dirty="0" err="1"/>
              <a:t>zijn</a:t>
            </a:r>
            <a:r>
              <a:rPr lang="en-GB" dirty="0"/>
              <a:t> </a:t>
            </a:r>
            <a:r>
              <a:rPr lang="en-GB" dirty="0" err="1"/>
              <a:t>beroemde</a:t>
            </a:r>
            <a:r>
              <a:rPr lang="en-GB" dirty="0"/>
              <a:t> </a:t>
            </a:r>
            <a:r>
              <a:rPr lang="en-GB" dirty="0" err="1"/>
              <a:t>marktplaats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DE442-6785-40E0-938D-C0447B0528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74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= </a:t>
            </a:r>
            <a:r>
              <a:rPr lang="en-GB" dirty="0" err="1"/>
              <a:t>IJsland</a:t>
            </a:r>
            <a:r>
              <a:rPr lang="en-GB" dirty="0"/>
              <a:t>: </a:t>
            </a:r>
            <a:r>
              <a:rPr lang="en-GB" dirty="0" err="1"/>
              <a:t>vulkaan</a:t>
            </a:r>
            <a:r>
              <a:rPr lang="en-GB" dirty="0"/>
              <a:t> </a:t>
            </a:r>
            <a:r>
              <a:rPr lang="en-GB" b="1" dirty="0" err="1"/>
              <a:t>Fagradalsfjall</a:t>
            </a:r>
            <a:r>
              <a:rPr lang="en-GB" b="1" dirty="0"/>
              <a:t> </a:t>
            </a:r>
            <a:r>
              <a:rPr lang="en-GB" dirty="0"/>
              <a:t>is </a:t>
            </a:r>
            <a:r>
              <a:rPr lang="en-GB" dirty="0" err="1"/>
              <a:t>nog</a:t>
            </a:r>
            <a:r>
              <a:rPr lang="en-GB" dirty="0"/>
              <a:t> steeds </a:t>
            </a:r>
            <a:r>
              <a:rPr lang="en-GB" dirty="0" err="1"/>
              <a:t>volop</a:t>
            </a:r>
            <a:r>
              <a:rPr lang="en-GB" dirty="0"/>
              <a:t> </a:t>
            </a:r>
            <a:r>
              <a:rPr lang="en-GB" dirty="0" err="1"/>
              <a:t>actief</a:t>
            </a:r>
            <a:r>
              <a:rPr lang="en-GB" dirty="0"/>
              <a:t> en reeds 300,000 </a:t>
            </a:r>
            <a:r>
              <a:rPr lang="en-GB" dirty="0" err="1"/>
              <a:t>bezoekers</a:t>
            </a:r>
            <a:r>
              <a:rPr lang="en-GB" dirty="0"/>
              <a:t> </a:t>
            </a:r>
            <a:r>
              <a:rPr lang="en-GB" dirty="0" err="1"/>
              <a:t>hebben</a:t>
            </a:r>
            <a:r>
              <a:rPr lang="en-GB" dirty="0"/>
              <a:t> het </a:t>
            </a:r>
            <a:r>
              <a:rPr lang="en-GB" dirty="0" err="1"/>
              <a:t>spektakel</a:t>
            </a:r>
            <a:r>
              <a:rPr lang="en-GB" dirty="0"/>
              <a:t> </a:t>
            </a:r>
            <a:r>
              <a:rPr lang="en-GB" dirty="0" err="1"/>
              <a:t>bezocht</a:t>
            </a:r>
            <a:r>
              <a:rPr lang="en-GB" dirty="0"/>
              <a:t> en </a:t>
            </a:r>
            <a:r>
              <a:rPr lang="en-GB" dirty="0" err="1"/>
              <a:t>bewonderd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DE442-6785-40E0-938D-C0447B0528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43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 </a:t>
            </a:r>
            <a:r>
              <a:rPr lang="en-US" dirty="0" err="1"/>
              <a:t>verder</a:t>
            </a:r>
            <a:r>
              <a:rPr lang="en-US" dirty="0"/>
              <a:t>: </a:t>
            </a:r>
            <a:r>
              <a:rPr lang="en-US" dirty="0" err="1"/>
              <a:t>deze</a:t>
            </a:r>
            <a:r>
              <a:rPr lang="en-US" dirty="0"/>
              <a:t> slide is in twee </a:t>
            </a:r>
            <a:r>
              <a:rPr lang="en-US" dirty="0" err="1"/>
              <a:t>delen</a:t>
            </a:r>
            <a:r>
              <a:rPr lang="en-US" dirty="0"/>
              <a:t>.  </a:t>
            </a:r>
            <a:r>
              <a:rPr lang="en-US" dirty="0" err="1"/>
              <a:t>Vraag</a:t>
            </a:r>
            <a:r>
              <a:rPr lang="en-US" dirty="0"/>
              <a:t> en </a:t>
            </a:r>
            <a:r>
              <a:rPr lang="en-US" dirty="0" err="1"/>
              <a:t>oplossing</a:t>
            </a:r>
            <a:r>
              <a:rPr lang="en-US" dirty="0"/>
              <a:t> in de </a:t>
            </a:r>
            <a:r>
              <a:rPr lang="en-US" dirty="0" err="1"/>
              <a:t>volgende</a:t>
            </a:r>
            <a:r>
              <a:rPr lang="en-US" dirty="0"/>
              <a:t>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DE442-6785-40E0-938D-C0447B05280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34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 = </a:t>
            </a:r>
            <a:r>
              <a:rPr lang="en-GB" dirty="0" err="1"/>
              <a:t>Middellandse</a:t>
            </a:r>
            <a:r>
              <a:rPr lang="en-GB" dirty="0"/>
              <a:t> zee en Rode Zee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DE442-6785-40E0-938D-C0447B0528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17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 = </a:t>
            </a:r>
            <a:r>
              <a:rPr lang="en-GB" dirty="0" err="1"/>
              <a:t>Oostduinkerke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DE442-6785-40E0-938D-C0447B0528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35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2F071-CF3E-4B6B-8BFD-611066C95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5A597-044A-4145-80FD-3D83205D36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6255F-3CE7-4AC2-B942-B0EB9AB3D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1058F-11EA-4B69-8FF8-08569E2555A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FF1F6-88B3-4CAD-A305-EBE0164B3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4E496-8486-4597-9ED1-2325E4123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CDE7-10FB-41A6-BE4F-F1401F836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91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62D80-EABB-466C-B6F9-9343F0C9C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B5675-DCCC-4713-8C2E-7F89DD05B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F2470-9D3F-4BCA-BD97-D93CB1316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1058F-11EA-4B69-8FF8-08569E2555A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D75B3-BD30-4080-98C8-F64EDA3E9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90E0A-13F0-44AD-BB2E-5DF9C0A30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CDE7-10FB-41A6-BE4F-F1401F836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62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45815A-B2ED-4805-84F3-263039873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6AE169-AC37-4BE5-A05C-EDDF5449C0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F1A9D-CE64-43D2-A2C0-A7E67ED13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1058F-11EA-4B69-8FF8-08569E2555A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924C0-5CAA-4EDC-9DB5-D1287A349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EC1E6-A43B-4A35-BAE2-35EB8DC16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CDE7-10FB-41A6-BE4F-F1401F836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81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20394-5BDA-46FE-B8F9-F5091B66A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11042-BCB3-4BC7-A10E-DE8DB8B46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0381D-5FFA-4DA6-955C-567DFDCAF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1058F-11EA-4B69-8FF8-08569E2555A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1451C-218C-4B37-B208-600BFE1F2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459F1-A4B2-4868-9017-C04E2A098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CDE7-10FB-41A6-BE4F-F1401F836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18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522F1-5A4E-499E-BD80-69E7BB0F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1CCE6-A051-4F77-A573-C133D0E52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7A297-3F11-4771-A31C-2165D2CE9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1058F-11EA-4B69-8FF8-08569E2555A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F1D17-936F-4D01-9699-E8194CCEB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BEBF5-79AC-4F7D-9269-B5944128C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CDE7-10FB-41A6-BE4F-F1401F836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12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181C8-0F64-46C5-93D3-598C71D0E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28133-1BD3-4090-8862-7732F66AA6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3F4CA1-DF4F-4646-A99D-203FB3C9F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DA0B0E-DE8E-4679-9EC9-CD56BE819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1058F-11EA-4B69-8FF8-08569E2555A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AD9C35-1043-4810-92AF-8F01D7CD5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83DF5E-8923-4050-B275-8955A2316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CDE7-10FB-41A6-BE4F-F1401F836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2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8A6EE-2F25-4CD7-B14C-E05069B8C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5AFEB3-841F-4AAF-83EE-D6EC827C2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6BB53A-31A9-4E2C-B553-124B31516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4CCC1E-27F9-4DC4-A493-1C1C657D4F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B82500-7198-49F5-97C7-8A93773D7E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F81155-A92C-44EC-B8A4-E35061478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1058F-11EA-4B69-8FF8-08569E2555A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675B6C-5354-4177-B8E7-C751F9ECD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343B05-A57C-4774-8293-3CA0E4F29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CDE7-10FB-41A6-BE4F-F1401F836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96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2D430-66B5-4A01-85AC-E71E542A4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257C70-4DF8-4B88-9008-6CC57EE45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1058F-11EA-4B69-8FF8-08569E2555A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FAE535-5DD0-41B8-A953-ED561B3AD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45EEB-2C24-4153-A1C7-FC10560A3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CDE7-10FB-41A6-BE4F-F1401F836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11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91A09-CDD7-4FE1-B3D0-E06F1F4E6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1058F-11EA-4B69-8FF8-08569E2555A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3596BD-A3E1-4E15-9989-02A3AFE7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B5D5A6-E9EA-4AC0-83E1-4F24EA20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CDE7-10FB-41A6-BE4F-F1401F836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30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AC234-5176-44ED-8414-BE861128D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669A2-27C8-458D-8B4A-F6E92EBC3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B4589E-DCFE-4744-80E0-C343E3D63E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3C2AC-0949-4CEB-BB6C-A64847CB2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1058F-11EA-4B69-8FF8-08569E2555A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EA89D7-D681-4145-A85F-4942AFFCF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28D4B1-8234-4CC8-9521-40B4DB6BC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CDE7-10FB-41A6-BE4F-F1401F836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16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DB8C6-BFD2-476C-AEBC-AA8082CA0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4D07C6-87DE-4195-B20E-76CC94A0EF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942B00-0662-40BE-8A80-5DE90BF4E1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08F0F0-18ED-408C-9EBC-53C522D89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1058F-11EA-4B69-8FF8-08569E2555A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546EA7-154B-416A-BA10-96DEA580F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A21EFA-AFEB-432E-AAA5-F4BB5AAA4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CDE7-10FB-41A6-BE4F-F1401F836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35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2A5DE7-ADB9-4474-9774-65F847287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74F333-264D-4D19-A945-47A429047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0920-E295-45D2-8584-30C2EAC81F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1058F-11EA-4B69-8FF8-08569E2555AF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DE316-F260-4A1B-8B6C-73AF378FEF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A0962-CDC6-4352-9D6A-2D07247A2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CDE7-10FB-41A6-BE4F-F1401F836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80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02935-9F94-41C6-B7EA-F9A1C53AE6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639" y="1122363"/>
            <a:ext cx="11651226" cy="238760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 Black" panose="020B0A04020102020204" pitchFamily="34" charset="0"/>
              </a:rPr>
              <a:t>WELKOM OP DE TWEEDE QUIZ VAN DE VCP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B1281C-C9E7-4BB6-BDD7-E2DBA87942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5186"/>
            <a:ext cx="9144000" cy="872613"/>
          </a:xfrm>
        </p:spPr>
        <p:txBody>
          <a:bodyPr/>
          <a:lstStyle/>
          <a:p>
            <a:r>
              <a:rPr lang="en-US" dirty="0" err="1"/>
              <a:t>Ongeschikt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academici</a:t>
            </a:r>
            <a:r>
              <a:rPr lang="en-US" dirty="0"/>
              <a:t> en </a:t>
            </a:r>
            <a:r>
              <a:rPr lang="en-US" dirty="0" err="1"/>
              <a:t>uitsluitend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lol!</a:t>
            </a:r>
          </a:p>
        </p:txBody>
      </p:sp>
    </p:spTree>
    <p:extLst>
      <p:ext uri="{BB962C8B-B14F-4D97-AF65-F5344CB8AC3E}">
        <p14:creationId xmlns:p14="http://schemas.microsoft.com/office/powerpoint/2010/main" val="4087138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9F43D-5829-48D7-8F46-4467B8E7C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4775"/>
          </a:xfrm>
        </p:spPr>
        <p:txBody>
          <a:bodyPr>
            <a:normAutofit fontScale="90000"/>
          </a:bodyPr>
          <a:lstStyle/>
          <a:p>
            <a:r>
              <a:rPr lang="en-US" dirty="0"/>
              <a:t>Ken </a:t>
            </a:r>
            <a:r>
              <a:rPr lang="en-US" dirty="0" err="1"/>
              <a:t>uw</a:t>
            </a:r>
            <a:r>
              <a:rPr lang="en-US" dirty="0"/>
              <a:t> land, ken de </a:t>
            </a:r>
            <a:r>
              <a:rPr lang="en-US" dirty="0" err="1"/>
              <a:t>wereld</a:t>
            </a:r>
            <a:r>
              <a:rPr lang="en-US" dirty="0"/>
              <a:t>: </a:t>
            </a:r>
            <a:r>
              <a:rPr lang="en-US" dirty="0" err="1"/>
              <a:t>vraag</a:t>
            </a:r>
            <a:r>
              <a:rPr lang="en-US" dirty="0"/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7163E-3A11-41C6-AF32-146442DFC9E4}"/>
              </a:ext>
            </a:extLst>
          </p:cNvPr>
          <p:cNvSpPr txBox="1"/>
          <p:nvPr/>
        </p:nvSpPr>
        <p:spPr>
          <a:xfrm>
            <a:off x="7907139" y="2478632"/>
            <a:ext cx="414190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5400" b="1" dirty="0"/>
              <a:t>A = Gent</a:t>
            </a:r>
          </a:p>
          <a:p>
            <a:pPr>
              <a:spcBef>
                <a:spcPts val="1200"/>
              </a:spcBef>
            </a:pPr>
            <a:r>
              <a:rPr lang="en-US" sz="5400" b="1" dirty="0"/>
              <a:t>B = Brussel</a:t>
            </a:r>
          </a:p>
          <a:p>
            <a:pPr>
              <a:spcBef>
                <a:spcPts val="1200"/>
              </a:spcBef>
            </a:pPr>
            <a:r>
              <a:rPr lang="en-US" sz="5400" b="1" dirty="0"/>
              <a:t>C = Leuven</a:t>
            </a:r>
          </a:p>
          <a:p>
            <a:pPr>
              <a:spcBef>
                <a:spcPts val="1200"/>
              </a:spcBef>
            </a:pPr>
            <a:r>
              <a:rPr lang="en-US" sz="5400" b="1" dirty="0"/>
              <a:t>D = Veurne</a:t>
            </a:r>
            <a:endParaRPr lang="en-US" sz="4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844B5D-FA54-4C66-B73A-21610591DA51}"/>
              </a:ext>
            </a:extLst>
          </p:cNvPr>
          <p:cNvSpPr txBox="1"/>
          <p:nvPr/>
        </p:nvSpPr>
        <p:spPr>
          <a:xfrm>
            <a:off x="477090" y="1099994"/>
            <a:ext cx="11237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Dit</a:t>
            </a:r>
            <a:r>
              <a:rPr lang="en-US" sz="3200" b="1" dirty="0"/>
              <a:t> is </a:t>
            </a:r>
            <a:r>
              <a:rPr lang="en-US" sz="3200" b="1" dirty="0" err="1"/>
              <a:t>een</a:t>
            </a:r>
            <a:r>
              <a:rPr lang="en-US" sz="3200" b="1" dirty="0"/>
              <a:t> </a:t>
            </a:r>
            <a:r>
              <a:rPr lang="en-US" sz="3200" b="1" dirty="0" err="1"/>
              <a:t>werldberoemde</a:t>
            </a:r>
            <a:r>
              <a:rPr lang="en-US" sz="3200" b="1" dirty="0"/>
              <a:t> </a:t>
            </a:r>
            <a:r>
              <a:rPr lang="en-US" sz="3200" b="1" dirty="0" err="1"/>
              <a:t>marktplaats</a:t>
            </a:r>
            <a:r>
              <a:rPr lang="en-US" sz="3200" b="1" dirty="0"/>
              <a:t>.  </a:t>
            </a:r>
            <a:r>
              <a:rPr lang="en-US" sz="3200" b="1" dirty="0" err="1"/>
              <a:t>Waar</a:t>
            </a:r>
            <a:r>
              <a:rPr lang="en-US" sz="3200" b="1" dirty="0"/>
              <a:t> is die?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750CA9-9FC8-4039-BE65-8241F7808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52" y="2230758"/>
            <a:ext cx="6862661" cy="441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76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3AA3B6B-7E16-4BE1-A4BE-05CF749F7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774" y="51114"/>
            <a:ext cx="10515600" cy="777875"/>
          </a:xfrm>
        </p:spPr>
        <p:txBody>
          <a:bodyPr>
            <a:normAutofit/>
          </a:bodyPr>
          <a:lstStyle/>
          <a:p>
            <a:r>
              <a:rPr lang="en-US" dirty="0"/>
              <a:t>Ken </a:t>
            </a:r>
            <a:r>
              <a:rPr lang="en-US" dirty="0" err="1"/>
              <a:t>uw</a:t>
            </a:r>
            <a:r>
              <a:rPr lang="en-US" dirty="0"/>
              <a:t> land, ken de </a:t>
            </a:r>
            <a:r>
              <a:rPr lang="en-US" dirty="0" err="1"/>
              <a:t>wereld</a:t>
            </a:r>
            <a:r>
              <a:rPr lang="en-US" dirty="0"/>
              <a:t>: </a:t>
            </a:r>
            <a:r>
              <a:rPr lang="en-US" dirty="0" err="1"/>
              <a:t>vraag</a:t>
            </a:r>
            <a:r>
              <a:rPr lang="en-US" dirty="0"/>
              <a:t>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8201D1-F492-4D4F-8B7C-4AB3A09A4DC2}"/>
              </a:ext>
            </a:extLst>
          </p:cNvPr>
          <p:cNvSpPr txBox="1"/>
          <p:nvPr/>
        </p:nvSpPr>
        <p:spPr>
          <a:xfrm>
            <a:off x="127474" y="728632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De </a:t>
            </a:r>
            <a:r>
              <a:rPr lang="en-US" sz="3200" b="1" dirty="0" err="1"/>
              <a:t>vulkaanuitbarsting</a:t>
            </a:r>
            <a:r>
              <a:rPr lang="en-US" sz="3200" b="1" dirty="0"/>
              <a:t> van 19 </a:t>
            </a:r>
            <a:r>
              <a:rPr lang="en-US" sz="3200" b="1" dirty="0" err="1"/>
              <a:t>maart</a:t>
            </a:r>
            <a:r>
              <a:rPr lang="en-US" sz="3200" b="1" dirty="0"/>
              <a:t> 2021 die </a:t>
            </a:r>
            <a:r>
              <a:rPr lang="en-US" sz="3200" b="1" dirty="0" err="1"/>
              <a:t>blijft</a:t>
            </a:r>
            <a:r>
              <a:rPr lang="en-US" sz="3200" b="1" dirty="0"/>
              <a:t> </a:t>
            </a:r>
            <a:r>
              <a:rPr lang="en-US" sz="3200" b="1" dirty="0" err="1"/>
              <a:t>voortduren</a:t>
            </a:r>
            <a:r>
              <a:rPr lang="en-US" sz="3200" b="1" dirty="0"/>
              <a:t> </a:t>
            </a:r>
            <a:r>
              <a:rPr lang="en-US" sz="3200" b="1" dirty="0" err="1"/>
              <a:t>gebeurde</a:t>
            </a:r>
            <a:r>
              <a:rPr lang="en-US" sz="3200" b="1" dirty="0"/>
              <a:t> in: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3B81E2-EDFF-47BE-A128-403909BCB282}"/>
              </a:ext>
            </a:extLst>
          </p:cNvPr>
          <p:cNvSpPr txBox="1"/>
          <p:nvPr/>
        </p:nvSpPr>
        <p:spPr>
          <a:xfrm>
            <a:off x="9031764" y="2469841"/>
            <a:ext cx="38295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400" b="1" dirty="0"/>
              <a:t>A = </a:t>
            </a:r>
            <a:r>
              <a:rPr lang="en-US" sz="4400" b="1" dirty="0" err="1"/>
              <a:t>IJsland</a:t>
            </a:r>
            <a:endParaRPr lang="en-US" sz="4400" b="1" dirty="0"/>
          </a:p>
          <a:p>
            <a:pPr>
              <a:spcBef>
                <a:spcPts val="1200"/>
              </a:spcBef>
            </a:pPr>
            <a:r>
              <a:rPr lang="en-US" sz="4400" b="1" dirty="0"/>
              <a:t>B = </a:t>
            </a:r>
            <a:r>
              <a:rPr lang="en-US" sz="4400" b="1" dirty="0" err="1"/>
              <a:t>Marokko</a:t>
            </a:r>
            <a:endParaRPr lang="en-US" sz="4400" b="1" dirty="0"/>
          </a:p>
          <a:p>
            <a:pPr>
              <a:spcBef>
                <a:spcPts val="1200"/>
              </a:spcBef>
            </a:pPr>
            <a:r>
              <a:rPr lang="en-US" sz="4400" b="1" dirty="0"/>
              <a:t>C = Italie</a:t>
            </a:r>
          </a:p>
          <a:p>
            <a:pPr>
              <a:spcBef>
                <a:spcPts val="1200"/>
              </a:spcBef>
            </a:pPr>
            <a:r>
              <a:rPr lang="en-US" sz="4400" b="1" dirty="0"/>
              <a:t>D = Chili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4821E9-9B3E-4094-A071-38641ECF3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74" y="1805851"/>
            <a:ext cx="8301403" cy="505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36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9F43D-5829-48D7-8F46-4467B8E7C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683"/>
            <a:ext cx="10515600" cy="829830"/>
          </a:xfrm>
        </p:spPr>
        <p:txBody>
          <a:bodyPr/>
          <a:lstStyle/>
          <a:p>
            <a:r>
              <a:rPr lang="en-US" dirty="0"/>
              <a:t>Ken </a:t>
            </a:r>
            <a:r>
              <a:rPr lang="en-US" dirty="0" err="1"/>
              <a:t>uw</a:t>
            </a:r>
            <a:r>
              <a:rPr lang="en-US" dirty="0"/>
              <a:t> land, ken de </a:t>
            </a:r>
            <a:r>
              <a:rPr lang="en-US" dirty="0" err="1"/>
              <a:t>wereld</a:t>
            </a:r>
            <a:r>
              <a:rPr lang="en-US" dirty="0"/>
              <a:t>: </a:t>
            </a:r>
            <a:r>
              <a:rPr lang="en-US" dirty="0" err="1"/>
              <a:t>vraag</a:t>
            </a:r>
            <a:r>
              <a:rPr lang="en-US" dirty="0"/>
              <a:t>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421840-3086-4FAF-B0B7-E8926FF847E5}"/>
              </a:ext>
            </a:extLst>
          </p:cNvPr>
          <p:cNvSpPr txBox="1"/>
          <p:nvPr/>
        </p:nvSpPr>
        <p:spPr>
          <a:xfrm>
            <a:off x="8632723" y="1040513"/>
            <a:ext cx="362810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/>
              <a:t>Dit</a:t>
            </a:r>
            <a:r>
              <a:rPr lang="en-US" sz="2600" b="1" dirty="0"/>
              <a:t> is het Suez </a:t>
            </a:r>
            <a:r>
              <a:rPr lang="en-US" sz="2600" b="1" dirty="0" err="1"/>
              <a:t>Kanaal</a:t>
            </a:r>
            <a:r>
              <a:rPr lang="en-US" sz="2600" b="1" dirty="0"/>
              <a:t>. Het </a:t>
            </a:r>
            <a:r>
              <a:rPr lang="en-US" sz="2600" b="1" dirty="0" err="1"/>
              <a:t>werd</a:t>
            </a:r>
            <a:r>
              <a:rPr lang="en-US" sz="2600" b="1" dirty="0"/>
              <a:t> </a:t>
            </a:r>
            <a:r>
              <a:rPr lang="en-US" sz="2600" b="1" dirty="0" err="1"/>
              <a:t>gegraven</a:t>
            </a:r>
            <a:r>
              <a:rPr lang="en-US" sz="2600" b="1" dirty="0"/>
              <a:t> in 1859 – 1869 en </a:t>
            </a:r>
            <a:r>
              <a:rPr lang="en-US" sz="2600" b="1" dirty="0" err="1"/>
              <a:t>achteraf</a:t>
            </a:r>
            <a:r>
              <a:rPr lang="en-US" sz="2600" b="1" dirty="0"/>
              <a:t> </a:t>
            </a:r>
            <a:r>
              <a:rPr lang="en-US" sz="2600" b="1" dirty="0" err="1"/>
              <a:t>verschillende</a:t>
            </a:r>
            <a:r>
              <a:rPr lang="en-US" sz="2600" b="1" dirty="0"/>
              <a:t> </a:t>
            </a:r>
            <a:r>
              <a:rPr lang="en-US" sz="2600" b="1" dirty="0" err="1"/>
              <a:t>keren</a:t>
            </a:r>
            <a:r>
              <a:rPr lang="en-US" sz="2600" b="1" dirty="0"/>
              <a:t> </a:t>
            </a:r>
            <a:r>
              <a:rPr lang="en-US" sz="2600" b="1" dirty="0" err="1"/>
              <a:t>verbreed</a:t>
            </a:r>
            <a:r>
              <a:rPr lang="en-US" sz="2600" b="1" dirty="0"/>
              <a:t> en </a:t>
            </a:r>
            <a:r>
              <a:rPr lang="en-US" sz="2600" b="1" dirty="0" err="1"/>
              <a:t>verdiept</a:t>
            </a:r>
            <a:r>
              <a:rPr lang="en-US" sz="2600" b="1" dirty="0"/>
              <a:t>. Het is een </a:t>
            </a:r>
            <a:r>
              <a:rPr lang="en-US" sz="2600" b="1" dirty="0" err="1"/>
              <a:t>zeer</a:t>
            </a:r>
            <a:r>
              <a:rPr lang="en-US" sz="2600" b="1" dirty="0"/>
              <a:t> </a:t>
            </a:r>
            <a:r>
              <a:rPr lang="en-US" sz="2600" b="1" dirty="0" err="1"/>
              <a:t>belangrijke</a:t>
            </a:r>
            <a:r>
              <a:rPr lang="en-US" sz="2600" b="1" dirty="0"/>
              <a:t> </a:t>
            </a:r>
            <a:r>
              <a:rPr lang="en-US" sz="2600" b="1" dirty="0" err="1"/>
              <a:t>internationale</a:t>
            </a:r>
            <a:r>
              <a:rPr lang="en-US" sz="2600" b="1" dirty="0"/>
              <a:t> </a:t>
            </a:r>
            <a:r>
              <a:rPr lang="en-US" sz="2600" b="1" dirty="0" err="1"/>
              <a:t>vaarweg</a:t>
            </a:r>
            <a:r>
              <a:rPr lang="en-US" sz="2600" b="1" dirty="0"/>
              <a:t> </a:t>
            </a:r>
            <a:r>
              <a:rPr lang="en-US" sz="2600" b="1" dirty="0" err="1"/>
              <a:t>laatst</a:t>
            </a:r>
            <a:r>
              <a:rPr lang="en-US" sz="2600" b="1" dirty="0"/>
              <a:t> </a:t>
            </a:r>
            <a:r>
              <a:rPr lang="en-US" sz="2600" b="1" dirty="0" err="1"/>
              <a:t>aangetoond</a:t>
            </a:r>
            <a:r>
              <a:rPr lang="en-US" sz="2600" b="1" dirty="0"/>
              <a:t> door het </a:t>
            </a:r>
            <a:r>
              <a:rPr lang="en-US" sz="2600" b="1" dirty="0" err="1"/>
              <a:t>containerschip</a:t>
            </a:r>
            <a:r>
              <a:rPr lang="en-US" sz="2600" b="1" dirty="0"/>
              <a:t> van EVERGREEN die het </a:t>
            </a:r>
            <a:r>
              <a:rPr lang="en-US" sz="2600" b="1" dirty="0" err="1"/>
              <a:t>voor</a:t>
            </a:r>
            <a:r>
              <a:rPr lang="en-US" sz="2600" b="1" dirty="0"/>
              <a:t> 6 </a:t>
            </a:r>
            <a:r>
              <a:rPr lang="en-US" sz="2600" b="1" dirty="0" err="1"/>
              <a:t>dagen</a:t>
            </a:r>
            <a:r>
              <a:rPr lang="en-US" sz="2600" b="1" dirty="0"/>
              <a:t> </a:t>
            </a:r>
            <a:r>
              <a:rPr lang="en-US" sz="2600" b="1" dirty="0" err="1"/>
              <a:t>blokkeerde</a:t>
            </a:r>
            <a:r>
              <a:rPr lang="en-US" sz="2600" b="1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5EDEC5-60C6-490F-A24A-78884DA4D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6" y="1040513"/>
            <a:ext cx="8551167" cy="573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91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9F43D-5829-48D7-8F46-4467B8E7C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683"/>
            <a:ext cx="10515600" cy="829830"/>
          </a:xfrm>
        </p:spPr>
        <p:txBody>
          <a:bodyPr/>
          <a:lstStyle/>
          <a:p>
            <a:r>
              <a:rPr lang="en-US" dirty="0"/>
              <a:t>Ken </a:t>
            </a:r>
            <a:r>
              <a:rPr lang="en-US" dirty="0" err="1"/>
              <a:t>uw</a:t>
            </a:r>
            <a:r>
              <a:rPr lang="en-US" dirty="0"/>
              <a:t> land, ken de </a:t>
            </a:r>
            <a:r>
              <a:rPr lang="en-US" dirty="0" err="1"/>
              <a:t>wereld</a:t>
            </a:r>
            <a:r>
              <a:rPr lang="en-US" dirty="0"/>
              <a:t>: </a:t>
            </a:r>
            <a:r>
              <a:rPr lang="en-US" dirty="0" err="1"/>
              <a:t>vraag</a:t>
            </a:r>
            <a:r>
              <a:rPr lang="en-US" dirty="0"/>
              <a:t>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421840-3086-4FAF-B0B7-E8926FF847E5}"/>
              </a:ext>
            </a:extLst>
          </p:cNvPr>
          <p:cNvSpPr txBox="1"/>
          <p:nvPr/>
        </p:nvSpPr>
        <p:spPr>
          <a:xfrm>
            <a:off x="122903" y="1093880"/>
            <a:ext cx="11946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Dit</a:t>
            </a:r>
            <a:r>
              <a:rPr lang="en-US" sz="3200" b="1" dirty="0"/>
              <a:t> </a:t>
            </a:r>
            <a:r>
              <a:rPr lang="en-US" sz="3200" b="1" dirty="0" err="1"/>
              <a:t>kanaal</a:t>
            </a:r>
            <a:r>
              <a:rPr lang="en-US" sz="3200" b="1" dirty="0"/>
              <a:t> is de verbinding </a:t>
            </a:r>
            <a:r>
              <a:rPr lang="en-US" sz="3200" b="1" dirty="0" err="1"/>
              <a:t>tussen</a:t>
            </a:r>
            <a:r>
              <a:rPr lang="en-US" sz="3200" b="1" dirty="0"/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5EDEC5-60C6-490F-A24A-78884DA4DE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81556" y="1040513"/>
            <a:ext cx="8551167" cy="57361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423A13-0175-4D12-AD78-82A210AFAD23}"/>
              </a:ext>
            </a:extLst>
          </p:cNvPr>
          <p:cNvSpPr txBox="1"/>
          <p:nvPr/>
        </p:nvSpPr>
        <p:spPr>
          <a:xfrm>
            <a:off x="2580968" y="2508485"/>
            <a:ext cx="90702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A: </a:t>
            </a:r>
            <a:r>
              <a:rPr lang="en-US" sz="3200" dirty="0" err="1">
                <a:latin typeface="Arial Black" panose="020B0A04020102020204" pitchFamily="34" charset="0"/>
              </a:rPr>
              <a:t>Adriatische</a:t>
            </a:r>
            <a:r>
              <a:rPr lang="en-US" sz="3200" dirty="0">
                <a:latin typeface="Arial Black" panose="020B0A04020102020204" pitchFamily="34" charset="0"/>
              </a:rPr>
              <a:t> zee en </a:t>
            </a:r>
            <a:r>
              <a:rPr lang="en-US" sz="3200" dirty="0" err="1">
                <a:latin typeface="Arial Black" panose="020B0A04020102020204" pitchFamily="34" charset="0"/>
              </a:rPr>
              <a:t>Middellandse</a:t>
            </a:r>
            <a:r>
              <a:rPr lang="en-US" sz="3200" dirty="0">
                <a:latin typeface="Arial Black" panose="020B0A04020102020204" pitchFamily="34" charset="0"/>
              </a:rPr>
              <a:t> zee</a:t>
            </a:r>
          </a:p>
          <a:p>
            <a:endParaRPr lang="en-US" sz="3200" dirty="0">
              <a:latin typeface="Arial Black" panose="020B0A04020102020204" pitchFamily="34" charset="0"/>
            </a:endParaRPr>
          </a:p>
          <a:p>
            <a:r>
              <a:rPr lang="en-US" sz="3200" dirty="0">
                <a:latin typeface="Arial Black" panose="020B0A04020102020204" pitchFamily="34" charset="0"/>
              </a:rPr>
              <a:t>B: </a:t>
            </a:r>
            <a:r>
              <a:rPr lang="en-US" sz="3200" dirty="0" err="1">
                <a:latin typeface="Arial Black" panose="020B0A04020102020204" pitchFamily="34" charset="0"/>
              </a:rPr>
              <a:t>Atlantische</a:t>
            </a:r>
            <a:r>
              <a:rPr lang="en-US" sz="3200" dirty="0">
                <a:latin typeface="Arial Black" panose="020B0A04020102020204" pitchFamily="34" charset="0"/>
              </a:rPr>
              <a:t> </a:t>
            </a:r>
            <a:r>
              <a:rPr lang="en-US" sz="3200" dirty="0" err="1">
                <a:latin typeface="Arial Black" panose="020B0A04020102020204" pitchFamily="34" charset="0"/>
              </a:rPr>
              <a:t>oceaan</a:t>
            </a:r>
            <a:r>
              <a:rPr lang="en-US" sz="3200" dirty="0">
                <a:latin typeface="Arial Black" panose="020B0A04020102020204" pitchFamily="34" charset="0"/>
              </a:rPr>
              <a:t> en </a:t>
            </a:r>
            <a:r>
              <a:rPr lang="en-US" sz="3200" dirty="0" err="1">
                <a:latin typeface="Arial Black" panose="020B0A04020102020204" pitchFamily="34" charset="0"/>
              </a:rPr>
              <a:t>stille</a:t>
            </a:r>
            <a:r>
              <a:rPr lang="en-US" sz="3200" dirty="0">
                <a:latin typeface="Arial Black" panose="020B0A04020102020204" pitchFamily="34" charset="0"/>
              </a:rPr>
              <a:t> ocean</a:t>
            </a:r>
          </a:p>
          <a:p>
            <a:endParaRPr lang="en-US" sz="3200" dirty="0">
              <a:latin typeface="Arial Black" panose="020B0A04020102020204" pitchFamily="34" charset="0"/>
            </a:endParaRPr>
          </a:p>
          <a:p>
            <a:r>
              <a:rPr lang="en-US" sz="3200" dirty="0">
                <a:latin typeface="Arial Black" panose="020B0A04020102020204" pitchFamily="34" charset="0"/>
              </a:rPr>
              <a:t>C: </a:t>
            </a:r>
            <a:r>
              <a:rPr lang="en-US" sz="3200" dirty="0" err="1">
                <a:latin typeface="Arial Black" panose="020B0A04020102020204" pitchFamily="34" charset="0"/>
              </a:rPr>
              <a:t>Middellandse</a:t>
            </a:r>
            <a:r>
              <a:rPr lang="en-US" sz="3200" dirty="0">
                <a:latin typeface="Arial Black" panose="020B0A04020102020204" pitchFamily="34" charset="0"/>
              </a:rPr>
              <a:t> zee en Rode Zee</a:t>
            </a:r>
          </a:p>
          <a:p>
            <a:endParaRPr lang="en-US" sz="3200" dirty="0">
              <a:latin typeface="Arial Black" panose="020B0A04020102020204" pitchFamily="34" charset="0"/>
            </a:endParaRPr>
          </a:p>
          <a:p>
            <a:r>
              <a:rPr lang="en-US" sz="3200" dirty="0">
                <a:latin typeface="Arial Black" panose="020B0A04020102020204" pitchFamily="34" charset="0"/>
              </a:rPr>
              <a:t>D: </a:t>
            </a:r>
            <a:r>
              <a:rPr lang="en-US" sz="3200" dirty="0" err="1">
                <a:latin typeface="Arial Black" panose="020B0A04020102020204" pitchFamily="34" charset="0"/>
              </a:rPr>
              <a:t>Noordzee</a:t>
            </a:r>
            <a:r>
              <a:rPr lang="en-US" sz="3200" dirty="0">
                <a:latin typeface="Arial Black" panose="020B0A04020102020204" pitchFamily="34" charset="0"/>
              </a:rPr>
              <a:t> en </a:t>
            </a:r>
            <a:r>
              <a:rPr lang="en-US" sz="3200" dirty="0" err="1">
                <a:latin typeface="Arial Black" panose="020B0A04020102020204" pitchFamily="34" charset="0"/>
              </a:rPr>
              <a:t>Atlantische</a:t>
            </a:r>
            <a:r>
              <a:rPr lang="en-US" sz="3200" dirty="0">
                <a:latin typeface="Arial Black" panose="020B0A04020102020204" pitchFamily="34" charset="0"/>
              </a:rPr>
              <a:t> </a:t>
            </a:r>
            <a:r>
              <a:rPr lang="en-US" sz="3200" dirty="0" err="1">
                <a:latin typeface="Arial Black" panose="020B0A04020102020204" pitchFamily="34" charset="0"/>
              </a:rPr>
              <a:t>Oceaan</a:t>
            </a:r>
            <a:endParaRPr lang="en-US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683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9F43D-5829-48D7-8F46-4467B8E7C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723"/>
            <a:ext cx="10515600" cy="775518"/>
          </a:xfrm>
        </p:spPr>
        <p:txBody>
          <a:bodyPr/>
          <a:lstStyle/>
          <a:p>
            <a:r>
              <a:rPr lang="en-US" dirty="0"/>
              <a:t>Ken </a:t>
            </a:r>
            <a:r>
              <a:rPr lang="en-US" dirty="0" err="1"/>
              <a:t>uw</a:t>
            </a:r>
            <a:r>
              <a:rPr lang="en-US" dirty="0"/>
              <a:t> land, ken de </a:t>
            </a:r>
            <a:r>
              <a:rPr lang="en-US" dirty="0" err="1"/>
              <a:t>wereld</a:t>
            </a:r>
            <a:r>
              <a:rPr lang="en-US" dirty="0"/>
              <a:t>: </a:t>
            </a:r>
            <a:r>
              <a:rPr lang="en-US" dirty="0" err="1"/>
              <a:t>vraag</a:t>
            </a:r>
            <a:r>
              <a:rPr lang="en-US" dirty="0"/>
              <a:t>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AF4831-B4BE-4497-B61E-C02C5F44533E}"/>
              </a:ext>
            </a:extLst>
          </p:cNvPr>
          <p:cNvSpPr txBox="1"/>
          <p:nvPr/>
        </p:nvSpPr>
        <p:spPr>
          <a:xfrm>
            <a:off x="225287" y="1067137"/>
            <a:ext cx="11433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Dit</a:t>
            </a:r>
            <a:r>
              <a:rPr lang="en-US" sz="2800" b="1" dirty="0"/>
              <a:t> </a:t>
            </a:r>
            <a:r>
              <a:rPr lang="en-US" sz="2800" b="1" dirty="0" err="1"/>
              <a:t>vertrouwd</a:t>
            </a:r>
            <a:r>
              <a:rPr lang="en-US" sz="2800" b="1" dirty="0"/>
              <a:t> </a:t>
            </a:r>
            <a:r>
              <a:rPr lang="en-US" sz="2800" b="1" dirty="0" err="1"/>
              <a:t>beeld</a:t>
            </a:r>
            <a:r>
              <a:rPr lang="en-US" sz="2800" b="1" dirty="0"/>
              <a:t> van </a:t>
            </a:r>
            <a:r>
              <a:rPr lang="en-US" sz="2800" b="1" dirty="0" err="1"/>
              <a:t>Vlaamse</a:t>
            </a:r>
            <a:r>
              <a:rPr lang="en-US" sz="2800" b="1" dirty="0"/>
              <a:t> </a:t>
            </a:r>
            <a:r>
              <a:rPr lang="en-US" sz="2800" b="1" dirty="0" err="1"/>
              <a:t>paardevissers</a:t>
            </a:r>
            <a:r>
              <a:rPr lang="en-US" sz="2800" b="1" dirty="0"/>
              <a:t> (</a:t>
            </a:r>
            <a:r>
              <a:rPr lang="en-US" sz="2800" b="1" dirty="0" err="1"/>
              <a:t>garnalen</a:t>
            </a:r>
            <a:r>
              <a:rPr lang="en-US" sz="2800" b="1" dirty="0"/>
              <a:t>) is </a:t>
            </a:r>
            <a:r>
              <a:rPr lang="en-US" sz="2800" b="1" dirty="0" err="1"/>
              <a:t>nog</a:t>
            </a:r>
            <a:r>
              <a:rPr lang="en-US" sz="2800" b="1" dirty="0"/>
              <a:t> </a:t>
            </a:r>
            <a:r>
              <a:rPr lang="en-US" sz="2800" b="1" dirty="0" err="1"/>
              <a:t>te</a:t>
            </a:r>
            <a:r>
              <a:rPr lang="en-US" sz="2800" b="1" dirty="0"/>
              <a:t> </a:t>
            </a:r>
            <a:r>
              <a:rPr lang="en-US" sz="2800" b="1" dirty="0" err="1"/>
              <a:t>zien</a:t>
            </a:r>
            <a:r>
              <a:rPr lang="en-US" sz="2800" b="1" dirty="0"/>
              <a:t> in: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EA6456-753D-492F-8E75-E882E24063F5}"/>
              </a:ext>
            </a:extLst>
          </p:cNvPr>
          <p:cNvSpPr txBox="1"/>
          <p:nvPr/>
        </p:nvSpPr>
        <p:spPr>
          <a:xfrm>
            <a:off x="7726018" y="2126443"/>
            <a:ext cx="462450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400" b="1" dirty="0"/>
              <a:t>A = Oostende</a:t>
            </a:r>
          </a:p>
          <a:p>
            <a:pPr>
              <a:spcBef>
                <a:spcPts val="1200"/>
              </a:spcBef>
            </a:pPr>
            <a:r>
              <a:rPr lang="en-US" sz="4400" b="1" dirty="0"/>
              <a:t>B = Knokke</a:t>
            </a:r>
          </a:p>
          <a:p>
            <a:pPr>
              <a:spcBef>
                <a:spcPts val="1200"/>
              </a:spcBef>
            </a:pPr>
            <a:r>
              <a:rPr lang="en-US" sz="4400" b="1" dirty="0"/>
              <a:t>C = </a:t>
            </a:r>
            <a:r>
              <a:rPr lang="en-US" sz="4400" b="1" dirty="0" err="1"/>
              <a:t>Oostduinkerke</a:t>
            </a:r>
            <a:endParaRPr lang="en-US" sz="4400" b="1" dirty="0"/>
          </a:p>
          <a:p>
            <a:pPr>
              <a:spcBef>
                <a:spcPts val="1200"/>
              </a:spcBef>
            </a:pPr>
            <a:r>
              <a:rPr lang="en-US" sz="4400" b="1" dirty="0"/>
              <a:t>D = den </a:t>
            </a:r>
            <a:r>
              <a:rPr lang="en-US" sz="4400" b="1" dirty="0" err="1"/>
              <a:t>Haan</a:t>
            </a:r>
            <a:endParaRPr lang="en-US" sz="44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2EF49C8-6D7A-43E2-86B9-6EF33712C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6" y="1807936"/>
            <a:ext cx="7566142" cy="495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061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9F43D-5829-48D7-8F46-4467B8E7C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7094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Geschiedenis</a:t>
            </a:r>
            <a:r>
              <a:rPr lang="en-US" dirty="0"/>
              <a:t>; </a:t>
            </a:r>
            <a:r>
              <a:rPr lang="en-US" dirty="0" err="1"/>
              <a:t>Vraag</a:t>
            </a:r>
            <a:r>
              <a:rPr lang="en-US" dirty="0"/>
              <a:t>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0C3818-C41E-4BA1-B2B7-AD1A9DFE014E}"/>
              </a:ext>
            </a:extLst>
          </p:cNvPr>
          <p:cNvSpPr txBox="1"/>
          <p:nvPr/>
        </p:nvSpPr>
        <p:spPr>
          <a:xfrm>
            <a:off x="648929" y="1042220"/>
            <a:ext cx="107048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Ros </a:t>
            </a:r>
            <a:r>
              <a:rPr lang="en-US" sz="3600" b="1" dirty="0" err="1"/>
              <a:t>Beiaard</a:t>
            </a:r>
            <a:r>
              <a:rPr lang="en-US" sz="3600" b="1" dirty="0"/>
              <a:t> en de 4 </a:t>
            </a:r>
            <a:r>
              <a:rPr lang="en-US" sz="3600" b="1" dirty="0" err="1"/>
              <a:t>heemskinderen</a:t>
            </a:r>
            <a:r>
              <a:rPr lang="en-US" sz="3600" b="1" dirty="0"/>
              <a:t>.</a:t>
            </a:r>
          </a:p>
          <a:p>
            <a:r>
              <a:rPr lang="en-US" sz="2400" dirty="0"/>
              <a:t>De </a:t>
            </a:r>
            <a:r>
              <a:rPr lang="en-US" sz="2400" dirty="0" err="1"/>
              <a:t>stoet</a:t>
            </a:r>
            <a:r>
              <a:rPr lang="en-US" sz="2400" dirty="0"/>
              <a:t> </a:t>
            </a:r>
            <a:r>
              <a:rPr lang="en-US" sz="2400" dirty="0" err="1"/>
              <a:t>gaat</a:t>
            </a:r>
            <a:r>
              <a:rPr lang="en-US" sz="2400" dirty="0"/>
              <a:t> </a:t>
            </a:r>
            <a:r>
              <a:rPr lang="en-US" sz="2400" dirty="0" err="1"/>
              <a:t>iedere</a:t>
            </a:r>
            <a:r>
              <a:rPr lang="en-US" sz="2400" dirty="0"/>
              <a:t> 10 </a:t>
            </a:r>
            <a:r>
              <a:rPr lang="en-US" sz="2400" dirty="0" err="1"/>
              <a:t>jaar</a:t>
            </a:r>
            <a:r>
              <a:rPr lang="en-US" sz="2400" dirty="0"/>
              <a:t> </a:t>
            </a:r>
            <a:r>
              <a:rPr lang="en-US" sz="2400" dirty="0" err="1"/>
              <a:t>uit</a:t>
            </a:r>
            <a:r>
              <a:rPr lang="en-US" sz="2400" dirty="0"/>
              <a:t> en de 4 </a:t>
            </a:r>
            <a:r>
              <a:rPr lang="en-US" sz="2400" dirty="0" err="1"/>
              <a:t>heemskinderen</a:t>
            </a:r>
            <a:r>
              <a:rPr lang="en-US" sz="2400" dirty="0"/>
              <a:t> die het Ros </a:t>
            </a:r>
            <a:r>
              <a:rPr lang="en-US" sz="2400" dirty="0" err="1"/>
              <a:t>Beiaard</a:t>
            </a:r>
            <a:r>
              <a:rPr lang="en-US" sz="2400" dirty="0"/>
              <a:t> </a:t>
            </a:r>
            <a:r>
              <a:rPr lang="en-US" sz="2400" dirty="0" err="1"/>
              <a:t>mogen</a:t>
            </a:r>
            <a:r>
              <a:rPr lang="en-US" sz="2400" dirty="0"/>
              <a:t> </a:t>
            </a:r>
            <a:r>
              <a:rPr lang="en-US" sz="2400" dirty="0" err="1"/>
              <a:t>berijden</a:t>
            </a:r>
            <a:r>
              <a:rPr lang="en-US" sz="2400" dirty="0"/>
              <a:t> </a:t>
            </a:r>
            <a:r>
              <a:rPr lang="en-US" sz="2400" dirty="0" err="1"/>
              <a:t>zijn</a:t>
            </a:r>
            <a:r>
              <a:rPr lang="en-US" sz="2400" dirty="0"/>
              <a:t> </a:t>
            </a:r>
            <a:r>
              <a:rPr lang="en-US" sz="2400" dirty="0" err="1"/>
              <a:t>verplicht</a:t>
            </a:r>
            <a:r>
              <a:rPr lang="en-US" sz="2400" dirty="0"/>
              <a:t> </a:t>
            </a:r>
            <a:r>
              <a:rPr lang="en-US" sz="2400" dirty="0" err="1"/>
              <a:t>allen</a:t>
            </a:r>
            <a:r>
              <a:rPr lang="en-US" sz="2400" dirty="0"/>
              <a:t> </a:t>
            </a:r>
            <a:r>
              <a:rPr lang="en-US" sz="2400" dirty="0" err="1"/>
              <a:t>afkomstig</a:t>
            </a:r>
            <a:r>
              <a:rPr lang="en-US" sz="2400" dirty="0"/>
              <a:t> </a:t>
            </a:r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zijn</a:t>
            </a:r>
            <a:r>
              <a:rPr lang="en-US" sz="2400" dirty="0"/>
              <a:t> </a:t>
            </a:r>
            <a:r>
              <a:rPr lang="en-US" sz="2400" dirty="0" err="1"/>
              <a:t>uit</a:t>
            </a:r>
            <a:r>
              <a:rPr lang="en-US" sz="2400" dirty="0"/>
              <a:t> ….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FDF5BF-1BEF-4D6D-AE5E-A3A0E6E3E920}"/>
              </a:ext>
            </a:extLst>
          </p:cNvPr>
          <p:cNvSpPr txBox="1"/>
          <p:nvPr/>
        </p:nvSpPr>
        <p:spPr>
          <a:xfrm>
            <a:off x="7541341" y="2826483"/>
            <a:ext cx="4546825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400" b="1" dirty="0"/>
              <a:t>A = Ieper</a:t>
            </a:r>
          </a:p>
          <a:p>
            <a:pPr>
              <a:spcBef>
                <a:spcPts val="1200"/>
              </a:spcBef>
            </a:pPr>
            <a:r>
              <a:rPr lang="en-US" sz="4400" b="1" dirty="0"/>
              <a:t>B = </a:t>
            </a:r>
            <a:r>
              <a:rPr lang="en-US" sz="4400" b="1" dirty="0" err="1"/>
              <a:t>Brugge</a:t>
            </a:r>
            <a:endParaRPr lang="en-US" sz="4400" b="1" dirty="0"/>
          </a:p>
          <a:p>
            <a:pPr>
              <a:spcBef>
                <a:spcPts val="1200"/>
              </a:spcBef>
            </a:pPr>
            <a:r>
              <a:rPr lang="en-US" sz="4400" b="1" dirty="0"/>
              <a:t>C = </a:t>
            </a:r>
            <a:r>
              <a:rPr lang="en-US" sz="4400" b="1" dirty="0" err="1"/>
              <a:t>Dendermonde</a:t>
            </a:r>
            <a:endParaRPr lang="en-US" sz="4400" b="1" dirty="0"/>
          </a:p>
          <a:p>
            <a:pPr>
              <a:spcBef>
                <a:spcPts val="1200"/>
              </a:spcBef>
            </a:pPr>
            <a:r>
              <a:rPr lang="en-US" sz="4400" b="1" dirty="0"/>
              <a:t>D = Lier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59D38D-B5AB-401F-8B00-FB79944E6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94" y="2427215"/>
            <a:ext cx="6597128" cy="435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65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9F43D-5829-48D7-8F46-4467B8E7C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6311"/>
          </a:xfrm>
        </p:spPr>
        <p:txBody>
          <a:bodyPr/>
          <a:lstStyle/>
          <a:p>
            <a:r>
              <a:rPr lang="en-US" dirty="0" err="1"/>
              <a:t>Geschiedenis</a:t>
            </a:r>
            <a:r>
              <a:rPr lang="en-US" dirty="0"/>
              <a:t>; </a:t>
            </a:r>
            <a:r>
              <a:rPr lang="en-US" dirty="0" err="1"/>
              <a:t>Vraag</a:t>
            </a:r>
            <a:r>
              <a:rPr lang="en-US" dirty="0"/>
              <a:t>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4DE2C9-9315-4A47-9294-32AFF576CDDC}"/>
              </a:ext>
            </a:extLst>
          </p:cNvPr>
          <p:cNvSpPr txBox="1"/>
          <p:nvPr/>
        </p:nvSpPr>
        <p:spPr>
          <a:xfrm>
            <a:off x="0" y="1347019"/>
            <a:ext cx="12024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11 </a:t>
            </a:r>
            <a:r>
              <a:rPr lang="en-US" sz="3600" b="1" dirty="0" err="1"/>
              <a:t>juli</a:t>
            </a:r>
            <a:r>
              <a:rPr lang="en-US" sz="3600" b="1" dirty="0"/>
              <a:t> is de </a:t>
            </a:r>
            <a:r>
              <a:rPr lang="en-US" sz="3600" b="1" dirty="0" err="1"/>
              <a:t>Vlaamse</a:t>
            </a:r>
            <a:r>
              <a:rPr lang="en-US" sz="3600" b="1" dirty="0"/>
              <a:t> </a:t>
            </a:r>
            <a:r>
              <a:rPr lang="en-US" sz="3600" b="1" dirty="0" err="1"/>
              <a:t>Nationale</a:t>
            </a:r>
            <a:r>
              <a:rPr lang="en-US" sz="3600" b="1" dirty="0"/>
              <a:t> </a:t>
            </a:r>
            <a:r>
              <a:rPr lang="en-US" sz="3600" b="1" dirty="0" err="1"/>
              <a:t>Feestdag</a:t>
            </a:r>
            <a:r>
              <a:rPr lang="en-US" sz="3600" b="1" dirty="0"/>
              <a:t>. Het </a:t>
            </a:r>
            <a:r>
              <a:rPr lang="en-US" sz="3600" b="1" dirty="0" err="1"/>
              <a:t>herdenkt</a:t>
            </a:r>
            <a:r>
              <a:rPr lang="en-US" sz="3600" b="1" dirty="0"/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0EF69F-E9AD-4181-B01D-157B88DABA71}"/>
              </a:ext>
            </a:extLst>
          </p:cNvPr>
          <p:cNvSpPr txBox="1"/>
          <p:nvPr/>
        </p:nvSpPr>
        <p:spPr>
          <a:xfrm>
            <a:off x="159026" y="2729263"/>
            <a:ext cx="117068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400" b="1" dirty="0"/>
              <a:t>A = De </a:t>
            </a:r>
            <a:r>
              <a:rPr lang="en-US" sz="4400" b="1" dirty="0" err="1"/>
              <a:t>nacht</a:t>
            </a:r>
            <a:r>
              <a:rPr lang="en-US" sz="4400" b="1" dirty="0"/>
              <a:t> van de </a:t>
            </a:r>
            <a:r>
              <a:rPr lang="en-US" sz="4400" b="1" dirty="0" err="1"/>
              <a:t>Brugse</a:t>
            </a:r>
            <a:r>
              <a:rPr lang="en-US" sz="4400" b="1" dirty="0"/>
              <a:t> </a:t>
            </a:r>
            <a:r>
              <a:rPr lang="en-US" sz="4400" b="1" dirty="0" err="1"/>
              <a:t>metten</a:t>
            </a:r>
            <a:endParaRPr lang="en-US" sz="4400" b="1" dirty="0"/>
          </a:p>
          <a:p>
            <a:pPr>
              <a:spcBef>
                <a:spcPts val="1200"/>
              </a:spcBef>
            </a:pPr>
            <a:r>
              <a:rPr lang="en-US" sz="4400" b="1" dirty="0"/>
              <a:t>B = De </a:t>
            </a:r>
            <a:r>
              <a:rPr lang="en-US" sz="4400" b="1" dirty="0" err="1"/>
              <a:t>guldensporenslag</a:t>
            </a:r>
            <a:r>
              <a:rPr lang="en-US" sz="4400" b="1" dirty="0"/>
              <a:t> </a:t>
            </a:r>
            <a:r>
              <a:rPr lang="en-US" sz="4400" b="1" dirty="0" err="1"/>
              <a:t>te</a:t>
            </a:r>
            <a:r>
              <a:rPr lang="en-US" sz="4400" b="1" dirty="0"/>
              <a:t> Kortrijk</a:t>
            </a:r>
          </a:p>
          <a:p>
            <a:pPr>
              <a:spcBef>
                <a:spcPts val="1200"/>
              </a:spcBef>
            </a:pPr>
            <a:r>
              <a:rPr lang="en-US" sz="4400" b="1" dirty="0"/>
              <a:t>C = De </a:t>
            </a:r>
            <a:r>
              <a:rPr lang="en-US" sz="4400" b="1" dirty="0" err="1"/>
              <a:t>geboorte</a:t>
            </a:r>
            <a:r>
              <a:rPr lang="en-US" sz="4400" b="1" dirty="0"/>
              <a:t> van Keizer Karel V</a:t>
            </a:r>
          </a:p>
          <a:p>
            <a:pPr>
              <a:spcBef>
                <a:spcPts val="1200"/>
              </a:spcBef>
            </a:pPr>
            <a:r>
              <a:rPr lang="en-US" sz="4400" b="1" dirty="0"/>
              <a:t>D = </a:t>
            </a:r>
            <a:r>
              <a:rPr lang="en-US" sz="4400" b="1" dirty="0" err="1"/>
              <a:t>Dynamitering</a:t>
            </a:r>
            <a:r>
              <a:rPr lang="en-US" sz="4400" b="1" dirty="0"/>
              <a:t> van de </a:t>
            </a:r>
            <a:r>
              <a:rPr lang="en-US" sz="4400" b="1" dirty="0" err="1"/>
              <a:t>Yzertoren</a:t>
            </a:r>
            <a:r>
              <a:rPr lang="en-US" sz="4400" b="1" dirty="0"/>
              <a:t> </a:t>
            </a:r>
            <a:r>
              <a:rPr lang="en-US" sz="4400" b="1" dirty="0" err="1"/>
              <a:t>te</a:t>
            </a:r>
            <a:r>
              <a:rPr lang="en-US" sz="4400" b="1" dirty="0"/>
              <a:t> Diksmuide</a:t>
            </a:r>
          </a:p>
        </p:txBody>
      </p:sp>
    </p:spTree>
    <p:extLst>
      <p:ext uri="{BB962C8B-B14F-4D97-AF65-F5344CB8AC3E}">
        <p14:creationId xmlns:p14="http://schemas.microsoft.com/office/powerpoint/2010/main" val="3437703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9F43D-5829-48D7-8F46-4467B8E7C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5585"/>
          </a:xfrm>
        </p:spPr>
        <p:txBody>
          <a:bodyPr/>
          <a:lstStyle/>
          <a:p>
            <a:r>
              <a:rPr lang="en-US" dirty="0" err="1"/>
              <a:t>Geschiedenis</a:t>
            </a:r>
            <a:r>
              <a:rPr lang="en-US" dirty="0"/>
              <a:t>; </a:t>
            </a:r>
            <a:r>
              <a:rPr lang="en-US" dirty="0" err="1"/>
              <a:t>Vraag</a:t>
            </a:r>
            <a:r>
              <a:rPr lang="en-US" dirty="0"/>
              <a:t>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B31168-C1EB-40F9-A8D8-0C8AC70395DF}"/>
              </a:ext>
            </a:extLst>
          </p:cNvPr>
          <p:cNvSpPr txBox="1"/>
          <p:nvPr/>
        </p:nvSpPr>
        <p:spPr>
          <a:xfrm>
            <a:off x="0" y="1467336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/>
              <a:t>Het </a:t>
            </a:r>
            <a:r>
              <a:rPr lang="en-US" sz="3400" b="1" dirty="0" err="1"/>
              <a:t>bloedbad</a:t>
            </a:r>
            <a:r>
              <a:rPr lang="en-US" sz="3400" b="1" dirty="0"/>
              <a:t> van Nanjing (Nanjing massacre – Rape of Nanjing…)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F4DFA6-2211-42D6-ACCF-9AF735751837}"/>
              </a:ext>
            </a:extLst>
          </p:cNvPr>
          <p:cNvSpPr txBox="1"/>
          <p:nvPr/>
        </p:nvSpPr>
        <p:spPr>
          <a:xfrm>
            <a:off x="1328530" y="2419515"/>
            <a:ext cx="1113749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5400" b="1" dirty="0"/>
              <a:t>A = </a:t>
            </a:r>
            <a:r>
              <a:rPr lang="en-US" sz="5400" b="1" dirty="0" err="1"/>
              <a:t>Japanezen</a:t>
            </a:r>
            <a:r>
              <a:rPr lang="en-US" sz="5400" b="1" dirty="0"/>
              <a:t> </a:t>
            </a:r>
            <a:r>
              <a:rPr lang="en-US" sz="5400" b="1" dirty="0" err="1"/>
              <a:t>tegen</a:t>
            </a:r>
            <a:r>
              <a:rPr lang="en-US" sz="5400" b="1" dirty="0"/>
              <a:t> </a:t>
            </a:r>
            <a:r>
              <a:rPr lang="en-US" sz="5400" b="1" dirty="0" err="1"/>
              <a:t>Chinezen</a:t>
            </a:r>
            <a:endParaRPr lang="en-US" sz="5400" b="1" dirty="0"/>
          </a:p>
          <a:p>
            <a:pPr>
              <a:spcBef>
                <a:spcPts val="1200"/>
              </a:spcBef>
            </a:pPr>
            <a:r>
              <a:rPr lang="en-US" sz="5400" b="1" dirty="0"/>
              <a:t>B = Muslims </a:t>
            </a:r>
            <a:r>
              <a:rPr lang="en-US" sz="5400" b="1" dirty="0" err="1"/>
              <a:t>tegen</a:t>
            </a:r>
            <a:r>
              <a:rPr lang="en-US" sz="5400" b="1" dirty="0"/>
              <a:t> </a:t>
            </a:r>
            <a:r>
              <a:rPr lang="en-US" sz="5400" b="1" dirty="0" err="1"/>
              <a:t>Buddhisten</a:t>
            </a:r>
            <a:endParaRPr lang="en-US" sz="5400" b="1" dirty="0"/>
          </a:p>
          <a:p>
            <a:pPr>
              <a:spcBef>
                <a:spcPts val="1200"/>
              </a:spcBef>
            </a:pPr>
            <a:r>
              <a:rPr lang="en-US" sz="5400" b="1" dirty="0"/>
              <a:t>C = </a:t>
            </a:r>
            <a:r>
              <a:rPr lang="en-US" sz="5400" b="1" dirty="0" err="1"/>
              <a:t>Arabieren</a:t>
            </a:r>
            <a:r>
              <a:rPr lang="en-US" sz="5400" b="1" dirty="0"/>
              <a:t> </a:t>
            </a:r>
            <a:r>
              <a:rPr lang="en-US" sz="5400" b="1" dirty="0" err="1"/>
              <a:t>tegen</a:t>
            </a:r>
            <a:r>
              <a:rPr lang="en-US" sz="5400" b="1" dirty="0"/>
              <a:t> </a:t>
            </a:r>
            <a:r>
              <a:rPr lang="en-US" sz="5400" b="1" dirty="0" err="1"/>
              <a:t>Afrikanen</a:t>
            </a:r>
            <a:endParaRPr lang="en-US" sz="5400" b="1" dirty="0"/>
          </a:p>
          <a:p>
            <a:pPr>
              <a:spcBef>
                <a:spcPts val="1200"/>
              </a:spcBef>
            </a:pPr>
            <a:r>
              <a:rPr lang="en-US" sz="5400" b="1" dirty="0"/>
              <a:t>D = </a:t>
            </a:r>
            <a:r>
              <a:rPr lang="en-US" sz="5400" b="1" dirty="0" err="1"/>
              <a:t>Duitsers</a:t>
            </a:r>
            <a:r>
              <a:rPr lang="en-US" sz="5400" b="1" dirty="0"/>
              <a:t> </a:t>
            </a:r>
            <a:r>
              <a:rPr lang="en-US" sz="5400" b="1" dirty="0" err="1"/>
              <a:t>tegen</a:t>
            </a:r>
            <a:r>
              <a:rPr lang="en-US" sz="5400" b="1" dirty="0"/>
              <a:t> </a:t>
            </a:r>
            <a:r>
              <a:rPr lang="en-US" sz="5400" b="1" dirty="0" err="1"/>
              <a:t>Polen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060039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9874DFC-D03E-4AC2-AADF-7A51989D8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250"/>
            <a:ext cx="10515600" cy="765585"/>
          </a:xfrm>
        </p:spPr>
        <p:txBody>
          <a:bodyPr/>
          <a:lstStyle/>
          <a:p>
            <a:r>
              <a:rPr lang="en-US" dirty="0" err="1"/>
              <a:t>Geschiedenis</a:t>
            </a:r>
            <a:r>
              <a:rPr lang="en-US" dirty="0"/>
              <a:t>; </a:t>
            </a:r>
            <a:r>
              <a:rPr lang="en-US" dirty="0" err="1"/>
              <a:t>Vraag</a:t>
            </a:r>
            <a:r>
              <a:rPr lang="en-US" dirty="0"/>
              <a:t> 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BA8D63-17C4-4AD6-AFB1-8569754A08DF}"/>
              </a:ext>
            </a:extLst>
          </p:cNvPr>
          <p:cNvSpPr txBox="1"/>
          <p:nvPr/>
        </p:nvSpPr>
        <p:spPr>
          <a:xfrm>
            <a:off x="179042" y="1008484"/>
            <a:ext cx="7164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Wat is het OUDSTE </a:t>
            </a:r>
            <a:r>
              <a:rPr lang="en-US" sz="3200" dirty="0" err="1">
                <a:latin typeface="Arial Black" panose="020B0A04020102020204" pitchFamily="34" charset="0"/>
              </a:rPr>
              <a:t>bouwwerk</a:t>
            </a:r>
            <a:r>
              <a:rPr lang="en-US" sz="3200" dirty="0">
                <a:latin typeface="Arial Black" panose="020B0A0402010202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46313C-2C2F-48B1-BF0D-6368B3CC7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74" y="1977408"/>
            <a:ext cx="3264553" cy="2937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90DB2F-EC1F-4998-8C2B-D1B6FD317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231" y="1977408"/>
            <a:ext cx="3582309" cy="44662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02E374-E830-40F9-9123-6C46FA288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6935" y="422139"/>
            <a:ext cx="4796023" cy="28012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05A2C9-8253-4EA2-A53E-2EB114DDD7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8194" y="3532485"/>
            <a:ext cx="4754764" cy="31502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F1047D-C448-4298-ACCE-EC9A30C9E5A9}"/>
              </a:ext>
            </a:extLst>
          </p:cNvPr>
          <p:cNvSpPr txBox="1"/>
          <p:nvPr/>
        </p:nvSpPr>
        <p:spPr>
          <a:xfrm>
            <a:off x="78974" y="4914900"/>
            <a:ext cx="759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377442-172C-45A3-9DC7-CC81F2AD1A17}"/>
              </a:ext>
            </a:extLst>
          </p:cNvPr>
          <p:cNvSpPr txBox="1"/>
          <p:nvPr/>
        </p:nvSpPr>
        <p:spPr>
          <a:xfrm>
            <a:off x="2726667" y="5843027"/>
            <a:ext cx="759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47B1C0-DAE3-4319-9D6D-6F1E8C066086}"/>
              </a:ext>
            </a:extLst>
          </p:cNvPr>
          <p:cNvSpPr txBox="1"/>
          <p:nvPr/>
        </p:nvSpPr>
        <p:spPr>
          <a:xfrm>
            <a:off x="11217184" y="434514"/>
            <a:ext cx="759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3C09A4-F8C7-4EAD-9B58-399423708020}"/>
              </a:ext>
            </a:extLst>
          </p:cNvPr>
          <p:cNvSpPr txBox="1"/>
          <p:nvPr/>
        </p:nvSpPr>
        <p:spPr>
          <a:xfrm>
            <a:off x="11226709" y="3542267"/>
            <a:ext cx="759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021863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9F43D-5829-48D7-8F46-4467B8E7C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6088"/>
          </a:xfrm>
        </p:spPr>
        <p:txBody>
          <a:bodyPr/>
          <a:lstStyle/>
          <a:p>
            <a:r>
              <a:rPr lang="en-US" dirty="0"/>
              <a:t>Sport, kunst, film, </a:t>
            </a:r>
            <a:r>
              <a:rPr lang="en-US" dirty="0" err="1"/>
              <a:t>muziek</a:t>
            </a:r>
            <a:r>
              <a:rPr lang="en-US" dirty="0"/>
              <a:t>: </a:t>
            </a:r>
            <a:r>
              <a:rPr lang="en-US" dirty="0" err="1"/>
              <a:t>vraag</a:t>
            </a:r>
            <a:r>
              <a:rPr lang="en-US" dirty="0"/>
              <a:t>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EA1A1F-735A-4449-A855-8AE2E4AF5328}"/>
              </a:ext>
            </a:extLst>
          </p:cNvPr>
          <p:cNvSpPr txBox="1"/>
          <p:nvPr/>
        </p:nvSpPr>
        <p:spPr>
          <a:xfrm>
            <a:off x="336755" y="1386348"/>
            <a:ext cx="11530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Wie past NIET in het </a:t>
            </a:r>
            <a:r>
              <a:rPr lang="en-US" sz="3200" b="1" dirty="0" err="1"/>
              <a:t>rijtje</a:t>
            </a:r>
            <a:endParaRPr lang="en-US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63B762-6722-4B77-AB87-169179EE2BF2}"/>
              </a:ext>
            </a:extLst>
          </p:cNvPr>
          <p:cNvSpPr txBox="1"/>
          <p:nvPr/>
        </p:nvSpPr>
        <p:spPr>
          <a:xfrm>
            <a:off x="1685926" y="2720479"/>
            <a:ext cx="1018161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400" b="1" dirty="0"/>
              <a:t>A = Roger de </a:t>
            </a:r>
            <a:r>
              <a:rPr lang="en-US" sz="4400" b="1" dirty="0" err="1"/>
              <a:t>Vlaeminck</a:t>
            </a:r>
            <a:endParaRPr lang="en-US" sz="4400" b="1" dirty="0"/>
          </a:p>
          <a:p>
            <a:pPr>
              <a:spcBef>
                <a:spcPts val="1200"/>
              </a:spcBef>
            </a:pPr>
            <a:r>
              <a:rPr lang="en-US" sz="4400" b="1" dirty="0"/>
              <a:t>B = Eddy Merck</a:t>
            </a:r>
          </a:p>
          <a:p>
            <a:pPr>
              <a:spcBef>
                <a:spcPts val="1200"/>
              </a:spcBef>
            </a:pPr>
            <a:r>
              <a:rPr lang="en-US" sz="4400" b="1" dirty="0"/>
              <a:t>C = Fausto </a:t>
            </a:r>
            <a:r>
              <a:rPr lang="en-US" sz="4400" b="1" dirty="0" err="1"/>
              <a:t>Coppi</a:t>
            </a:r>
            <a:endParaRPr lang="en-US" sz="4400" b="1" dirty="0"/>
          </a:p>
          <a:p>
            <a:pPr>
              <a:spcBef>
                <a:spcPts val="1200"/>
              </a:spcBef>
            </a:pPr>
            <a:r>
              <a:rPr lang="en-US" sz="4400" b="1" dirty="0"/>
              <a:t>D = Rik Van </a:t>
            </a:r>
            <a:r>
              <a:rPr lang="en-US" sz="4400" b="1" dirty="0" err="1"/>
              <a:t>Looy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728795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BF4F4-AD83-447C-98C7-CD961E0DF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REGLEMENTEN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84826-EA92-4FCA-9027-36854F90B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435" y="1451728"/>
            <a:ext cx="11707585" cy="513760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err="1"/>
              <a:t>Zeuren</a:t>
            </a:r>
            <a:r>
              <a:rPr lang="en-US" dirty="0"/>
              <a:t> is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toegelaten</a:t>
            </a:r>
            <a:r>
              <a:rPr lang="en-US" dirty="0"/>
              <a:t>,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afkijken</a:t>
            </a:r>
            <a:r>
              <a:rPr lang="en-US" dirty="0"/>
              <a:t> van </a:t>
            </a:r>
            <a:r>
              <a:rPr lang="en-US" dirty="0" err="1"/>
              <a:t>elkaar</a:t>
            </a:r>
            <a:r>
              <a:rPr lang="en-US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Tijdens</a:t>
            </a:r>
            <a:r>
              <a:rPr lang="en-US" dirty="0"/>
              <a:t> de quiz is het </a:t>
            </a:r>
            <a:r>
              <a:rPr lang="en-US" dirty="0" err="1"/>
              <a:t>gebruik</a:t>
            </a:r>
            <a:r>
              <a:rPr lang="en-US" dirty="0"/>
              <a:t> van de smartphone of het </a:t>
            </a:r>
            <a:r>
              <a:rPr lang="en-US" dirty="0" err="1"/>
              <a:t>consulteren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encyclopedie</a:t>
            </a:r>
            <a:r>
              <a:rPr lang="en-US" dirty="0"/>
              <a:t> of </a:t>
            </a:r>
            <a:r>
              <a:rPr lang="en-US" dirty="0" err="1"/>
              <a:t>enig</a:t>
            </a:r>
            <a:r>
              <a:rPr lang="en-US" dirty="0"/>
              <a:t> </a:t>
            </a:r>
            <a:r>
              <a:rPr lang="en-US" dirty="0" err="1"/>
              <a:t>ander</a:t>
            </a:r>
            <a:r>
              <a:rPr lang="en-US" dirty="0"/>
              <a:t> </a:t>
            </a:r>
            <a:r>
              <a:rPr lang="en-US" dirty="0" err="1"/>
              <a:t>naslagwerk</a:t>
            </a:r>
            <a:r>
              <a:rPr lang="en-US" dirty="0"/>
              <a:t> </a:t>
            </a:r>
            <a:r>
              <a:rPr lang="en-US" dirty="0" err="1"/>
              <a:t>verboden</a:t>
            </a:r>
            <a:r>
              <a:rPr lang="en-US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Er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gespeeld</a:t>
            </a:r>
            <a:r>
              <a:rPr lang="en-US" dirty="0"/>
              <a:t> in </a:t>
            </a:r>
            <a:r>
              <a:rPr lang="en-US" dirty="0" err="1"/>
              <a:t>groepen</a:t>
            </a:r>
            <a:r>
              <a:rPr lang="en-US" dirty="0"/>
              <a:t> (</a:t>
            </a:r>
            <a:r>
              <a:rPr lang="en-US" dirty="0" err="1"/>
              <a:t>tafels</a:t>
            </a:r>
            <a:r>
              <a:rPr lang="en-US" dirty="0"/>
              <a:t>) minimum 2 </a:t>
            </a:r>
            <a:r>
              <a:rPr lang="en-US" dirty="0" err="1"/>
              <a:t>personen</a:t>
            </a:r>
            <a:r>
              <a:rPr lang="en-US" dirty="0"/>
              <a:t>, maximum 4 tot 5 </a:t>
            </a:r>
            <a:r>
              <a:rPr lang="en-US" dirty="0" err="1"/>
              <a:t>personen</a:t>
            </a:r>
            <a:r>
              <a:rPr lang="en-US" dirty="0"/>
              <a:t>.  De </a:t>
            </a:r>
            <a:r>
              <a:rPr lang="en-US" dirty="0" err="1"/>
              <a:t>groepen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naam en de </a:t>
            </a:r>
            <a:r>
              <a:rPr lang="en-US" dirty="0" err="1"/>
              <a:t>voornamen</a:t>
            </a:r>
            <a:r>
              <a:rPr lang="en-US" dirty="0"/>
              <a:t> van de </a:t>
            </a:r>
            <a:r>
              <a:rPr lang="en-US" dirty="0" err="1"/>
              <a:t>leden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ingevuld</a:t>
            </a:r>
            <a:r>
              <a:rPr lang="en-US" dirty="0"/>
              <a:t> op het </a:t>
            </a:r>
            <a:r>
              <a:rPr lang="en-US" dirty="0" err="1"/>
              <a:t>antwoordformulier</a:t>
            </a:r>
            <a:r>
              <a:rPr lang="en-US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Iedere</a:t>
            </a:r>
            <a:r>
              <a:rPr lang="en-US" dirty="0"/>
              <a:t> </a:t>
            </a:r>
            <a:r>
              <a:rPr lang="en-US" dirty="0" err="1"/>
              <a:t>vraag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geprojecteerd</a:t>
            </a:r>
            <a:r>
              <a:rPr lang="en-US" dirty="0"/>
              <a:t> op het scherm </a:t>
            </a:r>
            <a:r>
              <a:rPr lang="en-US" dirty="0" err="1"/>
              <a:t>voor</a:t>
            </a:r>
            <a:r>
              <a:rPr lang="en-US" dirty="0"/>
              <a:t> maximum 3 </a:t>
            </a:r>
            <a:r>
              <a:rPr lang="en-US" dirty="0" err="1"/>
              <a:t>minuten</a:t>
            </a:r>
            <a:r>
              <a:rPr lang="en-US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 JOKER </a:t>
            </a:r>
            <a:r>
              <a:rPr lang="en-US" dirty="0" err="1"/>
              <a:t>moet</a:t>
            </a:r>
            <a:r>
              <a:rPr lang="en-US" dirty="0"/>
              <a:t> </a:t>
            </a:r>
            <a:r>
              <a:rPr lang="en-US" b="1" dirty="0" err="1"/>
              <a:t>vooraf</a:t>
            </a:r>
            <a:r>
              <a:rPr lang="en-US" dirty="0"/>
              <a:t> op het </a:t>
            </a:r>
            <a:r>
              <a:rPr lang="en-US" dirty="0" err="1"/>
              <a:t>antwoordformulier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aangestipt</a:t>
            </a:r>
            <a:r>
              <a:rPr lang="en-US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Gebruik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voorkeur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pen of ballpoint </a:t>
            </a:r>
            <a:r>
              <a:rPr lang="en-US" dirty="0" err="1"/>
              <a:t>voor</a:t>
            </a:r>
            <a:r>
              <a:rPr lang="en-US" dirty="0"/>
              <a:t> je </a:t>
            </a:r>
            <a:r>
              <a:rPr lang="en-US" dirty="0" err="1"/>
              <a:t>antwoorden</a:t>
            </a:r>
            <a:r>
              <a:rPr lang="en-US" dirty="0"/>
              <a:t>,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aanduiding</a:t>
            </a:r>
            <a:r>
              <a:rPr lang="en-US" dirty="0"/>
              <a:t> van de JOKER!!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874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9F43D-5829-48D7-8F46-4467B8E7C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6664"/>
          </a:xfrm>
        </p:spPr>
        <p:txBody>
          <a:bodyPr/>
          <a:lstStyle/>
          <a:p>
            <a:r>
              <a:rPr lang="en-US" dirty="0"/>
              <a:t>Sport, kunst, film, </a:t>
            </a:r>
            <a:r>
              <a:rPr lang="en-US" dirty="0" err="1"/>
              <a:t>muziek</a:t>
            </a:r>
            <a:r>
              <a:rPr lang="en-US" dirty="0"/>
              <a:t>: </a:t>
            </a:r>
            <a:r>
              <a:rPr lang="en-US" dirty="0" err="1"/>
              <a:t>vraag</a:t>
            </a:r>
            <a:r>
              <a:rPr lang="en-US" dirty="0"/>
              <a:t>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49B401-4160-4A38-80EC-FEE172FD1134}"/>
              </a:ext>
            </a:extLst>
          </p:cNvPr>
          <p:cNvSpPr txBox="1"/>
          <p:nvPr/>
        </p:nvSpPr>
        <p:spPr>
          <a:xfrm>
            <a:off x="383357" y="1386099"/>
            <a:ext cx="11425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Wie </a:t>
            </a:r>
            <a:r>
              <a:rPr lang="en-US" sz="4000" b="1" dirty="0" err="1"/>
              <a:t>schilderde</a:t>
            </a:r>
            <a:r>
              <a:rPr lang="en-US" sz="4000" b="1" dirty="0"/>
              <a:t> “Het </a:t>
            </a:r>
            <a:r>
              <a:rPr lang="en-US" sz="4000" b="1" dirty="0" err="1"/>
              <a:t>Laatste</a:t>
            </a:r>
            <a:r>
              <a:rPr lang="en-US" sz="4000" b="1" dirty="0"/>
              <a:t> </a:t>
            </a:r>
            <a:r>
              <a:rPr lang="en-US" sz="4000" b="1" dirty="0" err="1"/>
              <a:t>Avondmaal</a:t>
            </a:r>
            <a:r>
              <a:rPr lang="en-US" sz="4000" b="1" dirty="0"/>
              <a:t>”?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0AD0E2-A601-4153-A086-A35AA06C352B}"/>
              </a:ext>
            </a:extLst>
          </p:cNvPr>
          <p:cNvSpPr txBox="1"/>
          <p:nvPr/>
        </p:nvSpPr>
        <p:spPr>
          <a:xfrm>
            <a:off x="6994474" y="2663031"/>
            <a:ext cx="5186362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400" b="1" dirty="0"/>
              <a:t>A = </a:t>
            </a:r>
            <a:r>
              <a:rPr lang="en-US" sz="4400" b="1" dirty="0" err="1"/>
              <a:t>Salvator</a:t>
            </a:r>
            <a:r>
              <a:rPr lang="en-US" sz="4400" b="1" dirty="0"/>
              <a:t> Dali</a:t>
            </a:r>
          </a:p>
          <a:p>
            <a:pPr>
              <a:spcBef>
                <a:spcPts val="1200"/>
              </a:spcBef>
            </a:pPr>
            <a:r>
              <a:rPr lang="en-US" sz="4400" b="1" dirty="0"/>
              <a:t>B = Leonardo da Vinci</a:t>
            </a:r>
          </a:p>
          <a:p>
            <a:pPr>
              <a:spcBef>
                <a:spcPts val="1200"/>
              </a:spcBef>
            </a:pPr>
            <a:r>
              <a:rPr lang="en-US" sz="4400" b="1" dirty="0"/>
              <a:t>C = Van Gogh</a:t>
            </a:r>
          </a:p>
          <a:p>
            <a:pPr>
              <a:spcBef>
                <a:spcPts val="1200"/>
              </a:spcBef>
            </a:pPr>
            <a:r>
              <a:rPr lang="en-US" sz="4400" b="1" dirty="0"/>
              <a:t>D = Vandenbroucke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954892-2D42-430C-9F32-B8F43CA3D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1" y="2503297"/>
            <a:ext cx="6897063" cy="3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79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9F43D-5829-48D7-8F46-4467B8E7C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516" y="110036"/>
            <a:ext cx="10515600" cy="681250"/>
          </a:xfrm>
        </p:spPr>
        <p:txBody>
          <a:bodyPr>
            <a:normAutofit fontScale="90000"/>
          </a:bodyPr>
          <a:lstStyle/>
          <a:p>
            <a:r>
              <a:rPr lang="en-US" dirty="0"/>
              <a:t>Sport, kunst, film, </a:t>
            </a:r>
            <a:r>
              <a:rPr lang="en-US" dirty="0" err="1"/>
              <a:t>muziek</a:t>
            </a:r>
            <a:r>
              <a:rPr lang="en-US" dirty="0"/>
              <a:t>: </a:t>
            </a:r>
            <a:r>
              <a:rPr lang="en-US" dirty="0" err="1"/>
              <a:t>vraag</a:t>
            </a:r>
            <a:r>
              <a:rPr lang="en-US" dirty="0"/>
              <a:t> 3 </a:t>
            </a:r>
            <a:r>
              <a:rPr lang="en-US" sz="2200" dirty="0"/>
              <a:t>(</a:t>
            </a:r>
            <a:r>
              <a:rPr lang="en-US" sz="2200" dirty="0" err="1"/>
              <a:t>voor</a:t>
            </a:r>
            <a:r>
              <a:rPr lang="en-US" sz="2200" dirty="0"/>
              <a:t> de </a:t>
            </a:r>
            <a:r>
              <a:rPr lang="en-US" sz="2200" dirty="0" err="1"/>
              <a:t>vrouwenkenners</a:t>
            </a:r>
            <a:r>
              <a:rPr lang="en-US" sz="2200" dirty="0"/>
              <a:t>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B80C02-2013-4ACE-B6C8-67340C9527FD}"/>
              </a:ext>
            </a:extLst>
          </p:cNvPr>
          <p:cNvSpPr txBox="1"/>
          <p:nvPr/>
        </p:nvSpPr>
        <p:spPr>
          <a:xfrm>
            <a:off x="114837" y="791286"/>
            <a:ext cx="11979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Wiens naam is </a:t>
            </a:r>
            <a:r>
              <a:rPr lang="en-US" sz="3200" b="1" dirty="0" err="1"/>
              <a:t>verkeerd</a:t>
            </a:r>
            <a:r>
              <a:rPr lang="en-US" sz="3200" b="1" dirty="0"/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C87370-187A-4B09-9399-68E859E3582A}"/>
              </a:ext>
            </a:extLst>
          </p:cNvPr>
          <p:cNvSpPr txBox="1"/>
          <p:nvPr/>
        </p:nvSpPr>
        <p:spPr>
          <a:xfrm>
            <a:off x="-2206" y="5270636"/>
            <a:ext cx="3420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4000" b="1" dirty="0"/>
              <a:t>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86649F-680D-4E8E-8D84-1BEBDC403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37" y="1614271"/>
            <a:ext cx="2414731" cy="359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19BE87-AEEA-43D8-96E4-7EC1FFE62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897" y="1650879"/>
            <a:ext cx="3420046" cy="31683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67E2EB-402B-48BA-8B41-A90F37DA2587}"/>
              </a:ext>
            </a:extLst>
          </p:cNvPr>
          <p:cNvSpPr txBox="1"/>
          <p:nvPr/>
        </p:nvSpPr>
        <p:spPr>
          <a:xfrm>
            <a:off x="3094850" y="5270636"/>
            <a:ext cx="3029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4000" b="1" dirty="0"/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5EC6D0-A226-4D24-8BDD-78885A931E06}"/>
              </a:ext>
            </a:extLst>
          </p:cNvPr>
          <p:cNvSpPr txBox="1"/>
          <p:nvPr/>
        </p:nvSpPr>
        <p:spPr>
          <a:xfrm>
            <a:off x="6604382" y="5241541"/>
            <a:ext cx="2645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4000" b="1" dirty="0"/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FCB1C2-1243-47C4-929C-85C83FE438A7}"/>
              </a:ext>
            </a:extLst>
          </p:cNvPr>
          <p:cNvSpPr txBox="1"/>
          <p:nvPr/>
        </p:nvSpPr>
        <p:spPr>
          <a:xfrm>
            <a:off x="9672865" y="5241541"/>
            <a:ext cx="2421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4000" b="1" dirty="0"/>
              <a:t>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8E5E03-AE5C-4BF2-9507-4014EC8E1E0E}"/>
              </a:ext>
            </a:extLst>
          </p:cNvPr>
          <p:cNvSpPr txBox="1"/>
          <p:nvPr/>
        </p:nvSpPr>
        <p:spPr>
          <a:xfrm>
            <a:off x="114837" y="5978522"/>
            <a:ext cx="12486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 Narrow" panose="020B0606020202030204" pitchFamily="34" charset="0"/>
              </a:rPr>
              <a:t>Angelina Jolie  Julia Roberts  Claudia Cardinale    Meg Ryan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B307043-DF37-4872-8585-3D2E7F19B8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206" y="1650879"/>
            <a:ext cx="2414731" cy="35562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8DAA24A-0A79-4DDC-8C05-F17C2C9A2A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1408" y="1650879"/>
            <a:ext cx="2905755" cy="353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86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9F43D-5829-48D7-8F46-4467B8E7C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44"/>
            <a:ext cx="10515600" cy="784945"/>
          </a:xfrm>
        </p:spPr>
        <p:txBody>
          <a:bodyPr/>
          <a:lstStyle/>
          <a:p>
            <a:r>
              <a:rPr lang="en-US" dirty="0"/>
              <a:t>Sport, kunst, film, </a:t>
            </a:r>
            <a:r>
              <a:rPr lang="en-US" dirty="0" err="1"/>
              <a:t>muziek</a:t>
            </a:r>
            <a:r>
              <a:rPr lang="en-US" dirty="0"/>
              <a:t>: </a:t>
            </a:r>
            <a:r>
              <a:rPr lang="en-US" dirty="0" err="1"/>
              <a:t>vraag</a:t>
            </a:r>
            <a:r>
              <a:rPr lang="en-US" dirty="0"/>
              <a:t>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B991FF-13B2-4725-8443-C194718FF1B4}"/>
              </a:ext>
            </a:extLst>
          </p:cNvPr>
          <p:cNvSpPr txBox="1"/>
          <p:nvPr/>
        </p:nvSpPr>
        <p:spPr>
          <a:xfrm>
            <a:off x="166540" y="1294955"/>
            <a:ext cx="11858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Welke</a:t>
            </a:r>
            <a:r>
              <a:rPr lang="en-US" sz="3200" b="1" dirty="0"/>
              <a:t> </a:t>
            </a:r>
            <a:r>
              <a:rPr lang="en-US" sz="3200" b="1" dirty="0" err="1"/>
              <a:t>wereldberoemde</a:t>
            </a:r>
            <a:r>
              <a:rPr lang="en-US" sz="3200" b="1" dirty="0"/>
              <a:t> </a:t>
            </a:r>
            <a:r>
              <a:rPr lang="en-US" sz="3200" b="1" dirty="0" err="1"/>
              <a:t>groep</a:t>
            </a:r>
            <a:r>
              <a:rPr lang="en-US" sz="3200" b="1" dirty="0"/>
              <a:t> is </a:t>
            </a:r>
            <a:r>
              <a:rPr lang="en-US" sz="3200" b="1" dirty="0" err="1"/>
              <a:t>dat</a:t>
            </a:r>
            <a:r>
              <a:rPr lang="en-US" sz="3200" b="1" dirty="0"/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4A385E-2B12-4D1A-8ADC-37434C4BF630}"/>
              </a:ext>
            </a:extLst>
          </p:cNvPr>
          <p:cNvSpPr txBox="1"/>
          <p:nvPr/>
        </p:nvSpPr>
        <p:spPr>
          <a:xfrm>
            <a:off x="581024" y="2730544"/>
            <a:ext cx="5514975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400" b="1" dirty="0"/>
              <a:t>A = </a:t>
            </a:r>
            <a:r>
              <a:rPr lang="en-US" sz="4400" b="1" dirty="0" err="1"/>
              <a:t>Procol</a:t>
            </a:r>
            <a:r>
              <a:rPr lang="en-US" sz="4400" b="1" dirty="0"/>
              <a:t> </a:t>
            </a:r>
            <a:r>
              <a:rPr lang="en-US" sz="4400" b="1" dirty="0" err="1"/>
              <a:t>Harum</a:t>
            </a:r>
            <a:endParaRPr lang="en-US" sz="4400" b="1" dirty="0"/>
          </a:p>
          <a:p>
            <a:pPr>
              <a:spcBef>
                <a:spcPts val="1200"/>
              </a:spcBef>
            </a:pPr>
            <a:r>
              <a:rPr lang="en-US" sz="4400" b="1" dirty="0"/>
              <a:t>B = the Beatles</a:t>
            </a:r>
          </a:p>
          <a:p>
            <a:pPr>
              <a:spcBef>
                <a:spcPts val="1200"/>
              </a:spcBef>
            </a:pPr>
            <a:r>
              <a:rPr lang="en-US" sz="4400" b="1" dirty="0"/>
              <a:t>C = the Rolling Stones</a:t>
            </a:r>
          </a:p>
          <a:p>
            <a:pPr>
              <a:spcBef>
                <a:spcPts val="1200"/>
              </a:spcBef>
            </a:pPr>
            <a:r>
              <a:rPr lang="en-US" sz="4400" b="1" dirty="0"/>
              <a:t>D = the Beach Boys</a:t>
            </a:r>
          </a:p>
        </p:txBody>
      </p:sp>
      <p:pic>
        <p:nvPicPr>
          <p:cNvPr id="7" name="A Whiter Shade Of Pale - Procol Harum">
            <a:hlinkClick r:id="" action="ppaction://media"/>
            <a:extLst>
              <a:ext uri="{FF2B5EF4-FFF2-40B4-BE49-F238E27FC236}">
                <a16:creationId xmlns:a16="http://schemas.microsoft.com/office/drawing/2014/main" id="{301E0525-2902-445B-B088-FE1E26C6A1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23338" y="19342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6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9F43D-5829-48D7-8F46-4467B8E7C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44"/>
            <a:ext cx="10515600" cy="784945"/>
          </a:xfrm>
        </p:spPr>
        <p:txBody>
          <a:bodyPr/>
          <a:lstStyle/>
          <a:p>
            <a:pPr algn="ctr"/>
            <a:r>
              <a:rPr lang="en-US" dirty="0">
                <a:highlight>
                  <a:srgbClr val="FFFF00"/>
                </a:highlight>
              </a:rPr>
              <a:t>SCHIFTINGSVRAAG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A87293-4F98-4CF7-9E24-6D6BDBB6952E}"/>
              </a:ext>
            </a:extLst>
          </p:cNvPr>
          <p:cNvSpPr txBox="1"/>
          <p:nvPr/>
        </p:nvSpPr>
        <p:spPr>
          <a:xfrm>
            <a:off x="414338" y="2657475"/>
            <a:ext cx="113299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Arial Black" panose="020B0A04020102020204" pitchFamily="34" charset="0"/>
              </a:rPr>
              <a:t>Hoeveel</a:t>
            </a:r>
            <a:r>
              <a:rPr lang="en-US" sz="6000" dirty="0">
                <a:latin typeface="Arial Black" panose="020B0A04020102020204" pitchFamily="34" charset="0"/>
              </a:rPr>
              <a:t> </a:t>
            </a:r>
            <a:r>
              <a:rPr lang="en-US" sz="6000" dirty="0" err="1">
                <a:latin typeface="Arial Black" panose="020B0A04020102020204" pitchFamily="34" charset="0"/>
              </a:rPr>
              <a:t>geregistreerde</a:t>
            </a:r>
            <a:r>
              <a:rPr lang="en-US" sz="6000" dirty="0">
                <a:latin typeface="Arial Black" panose="020B0A04020102020204" pitchFamily="34" charset="0"/>
              </a:rPr>
              <a:t> </a:t>
            </a:r>
            <a:r>
              <a:rPr lang="en-US" sz="6000" dirty="0" err="1">
                <a:latin typeface="Arial Black" panose="020B0A04020102020204" pitchFamily="34" charset="0"/>
              </a:rPr>
              <a:t>inwoners</a:t>
            </a:r>
            <a:r>
              <a:rPr lang="en-US" sz="6000" dirty="0">
                <a:latin typeface="Arial Black" panose="020B0A04020102020204" pitchFamily="34" charset="0"/>
              </a:rPr>
              <a:t> </a:t>
            </a:r>
            <a:r>
              <a:rPr lang="en-US" sz="6000" dirty="0" err="1">
                <a:latin typeface="Arial Black" panose="020B0A04020102020204" pitchFamily="34" charset="0"/>
              </a:rPr>
              <a:t>telde</a:t>
            </a:r>
            <a:r>
              <a:rPr lang="en-US" sz="6000" dirty="0">
                <a:latin typeface="Arial Black" panose="020B0A04020102020204" pitchFamily="34" charset="0"/>
              </a:rPr>
              <a:t> </a:t>
            </a:r>
            <a:r>
              <a:rPr lang="en-US" sz="6000" dirty="0" err="1">
                <a:latin typeface="Arial Black" panose="020B0A04020102020204" pitchFamily="34" charset="0"/>
              </a:rPr>
              <a:t>stad</a:t>
            </a:r>
            <a:r>
              <a:rPr lang="en-US" sz="6000" dirty="0">
                <a:latin typeface="Arial Black" panose="020B0A04020102020204" pitchFamily="34" charset="0"/>
              </a:rPr>
              <a:t> </a:t>
            </a:r>
            <a:r>
              <a:rPr lang="en-US" sz="6000" dirty="0" err="1">
                <a:latin typeface="Arial Black" panose="020B0A04020102020204" pitchFamily="34" charset="0"/>
              </a:rPr>
              <a:t>Antwerpen</a:t>
            </a:r>
            <a:r>
              <a:rPr lang="en-US" sz="6000" dirty="0">
                <a:latin typeface="Arial Black" panose="020B0A04020102020204" pitchFamily="34" charset="0"/>
              </a:rPr>
              <a:t> in 2011</a:t>
            </a:r>
          </a:p>
        </p:txBody>
      </p:sp>
    </p:spTree>
    <p:extLst>
      <p:ext uri="{BB962C8B-B14F-4D97-AF65-F5344CB8AC3E}">
        <p14:creationId xmlns:p14="http://schemas.microsoft.com/office/powerpoint/2010/main" val="3107222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9F43D-5829-48D7-8F46-4467B8E7C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66304"/>
          </a:xfrm>
        </p:spPr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DANK VOOR UW MEDEWERKING</a:t>
            </a:r>
            <a:br>
              <a:rPr lang="en-US" dirty="0">
                <a:latin typeface="Arial Black" panose="020B0A04020102020204" pitchFamily="34" charset="0"/>
              </a:rPr>
            </a:br>
            <a:br>
              <a:rPr lang="en-US" dirty="0">
                <a:latin typeface="Arial Black" panose="020B0A04020102020204" pitchFamily="34" charset="0"/>
              </a:rPr>
            </a:b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STRAKS KOMT DE UITSLAG</a:t>
            </a:r>
            <a:br>
              <a:rPr lang="en-US" dirty="0">
                <a:latin typeface="Arial Black" panose="020B0A04020102020204" pitchFamily="34" charset="0"/>
              </a:rPr>
            </a:br>
            <a:br>
              <a:rPr lang="en-US" dirty="0">
                <a:latin typeface="Arial Black" panose="020B0A04020102020204" pitchFamily="34" charset="0"/>
              </a:rPr>
            </a:br>
            <a:r>
              <a:rPr lang="en-US" sz="2400" dirty="0">
                <a:latin typeface="Arial Black" panose="020B0A04020102020204" pitchFamily="34" charset="0"/>
              </a:rPr>
              <a:t>(ANTWOORD FORMULIEREN INLEVEREN AUB)</a:t>
            </a:r>
          </a:p>
        </p:txBody>
      </p:sp>
    </p:spTree>
    <p:extLst>
      <p:ext uri="{BB962C8B-B14F-4D97-AF65-F5344CB8AC3E}">
        <p14:creationId xmlns:p14="http://schemas.microsoft.com/office/powerpoint/2010/main" val="3492812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0353F-325D-433B-8A53-98A300153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REGLEMENTEN (</a:t>
            </a:r>
            <a:r>
              <a:rPr lang="en-US" dirty="0" err="1"/>
              <a:t>vervolg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2EB6A-6200-47D2-8918-BD3F5DB27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377" y="1825625"/>
            <a:ext cx="11519555" cy="4351338"/>
          </a:xfrm>
        </p:spPr>
        <p:txBody>
          <a:bodyPr/>
          <a:lstStyle/>
          <a:p>
            <a:pPr marL="514350" indent="-514350">
              <a:buFont typeface="+mj-lt"/>
              <a:buAutoNum type="arabicPeriod" startAt="6"/>
            </a:pPr>
            <a:r>
              <a:rPr lang="en-US" dirty="0"/>
              <a:t>Alle </a:t>
            </a:r>
            <a:r>
              <a:rPr lang="en-US" dirty="0" err="1"/>
              <a:t>beraadslagingen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iedere</a:t>
            </a:r>
            <a:r>
              <a:rPr lang="en-US" dirty="0"/>
              <a:t> </a:t>
            </a:r>
            <a:r>
              <a:rPr lang="en-US" dirty="0" err="1"/>
              <a:t>tafel</a:t>
            </a:r>
            <a:r>
              <a:rPr lang="en-US" dirty="0"/>
              <a:t>/</a:t>
            </a:r>
            <a:r>
              <a:rPr lang="en-US" dirty="0" err="1"/>
              <a:t>ploeg</a:t>
            </a:r>
            <a:r>
              <a:rPr lang="en-US" dirty="0"/>
              <a:t> </a:t>
            </a:r>
            <a:r>
              <a:rPr lang="en-US" dirty="0" err="1"/>
              <a:t>moeten</a:t>
            </a:r>
            <a:r>
              <a:rPr lang="en-US" dirty="0"/>
              <a:t> in </a:t>
            </a:r>
            <a:r>
              <a:rPr lang="en-US" dirty="0" err="1"/>
              <a:t>stilte</a:t>
            </a:r>
            <a:r>
              <a:rPr lang="en-US" dirty="0"/>
              <a:t> </a:t>
            </a:r>
            <a:r>
              <a:rPr lang="en-US" dirty="0" err="1"/>
              <a:t>gebeuren</a:t>
            </a:r>
            <a:r>
              <a:rPr lang="en-US" dirty="0"/>
              <a:t> om </a:t>
            </a:r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tafels</a:t>
            </a:r>
            <a:r>
              <a:rPr lang="en-US" dirty="0"/>
              <a:t>/</a:t>
            </a:r>
            <a:r>
              <a:rPr lang="en-US" dirty="0" err="1"/>
              <a:t>ploegen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beinvloeden</a:t>
            </a:r>
            <a:r>
              <a:rPr lang="en-US" dirty="0"/>
              <a:t> of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storen</a:t>
            </a:r>
            <a:r>
              <a:rPr lang="en-US" dirty="0"/>
              <a:t>;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dirty="0" err="1"/>
              <a:t>Ieder</a:t>
            </a:r>
            <a:r>
              <a:rPr lang="en-US" dirty="0"/>
              <a:t> </a:t>
            </a:r>
            <a:r>
              <a:rPr lang="en-US" dirty="0" err="1"/>
              <a:t>juist</a:t>
            </a:r>
            <a:r>
              <a:rPr lang="en-US" dirty="0"/>
              <a:t> </a:t>
            </a:r>
            <a:r>
              <a:rPr lang="en-US" dirty="0" err="1"/>
              <a:t>antwoord</a:t>
            </a:r>
            <a:r>
              <a:rPr lang="en-US" dirty="0"/>
              <a:t> is 1 punt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dirty="0"/>
              <a:t>De Joker is 4 extra </a:t>
            </a:r>
            <a:r>
              <a:rPr lang="en-US" dirty="0" err="1"/>
              <a:t>punten</a:t>
            </a:r>
            <a:r>
              <a:rPr lang="en-US" dirty="0"/>
              <a:t> op de </a:t>
            </a:r>
            <a:r>
              <a:rPr lang="en-US" dirty="0" err="1"/>
              <a:t>vraag</a:t>
            </a:r>
            <a:r>
              <a:rPr lang="en-US" dirty="0"/>
              <a:t> </a:t>
            </a:r>
            <a:r>
              <a:rPr lang="en-US" b="1" dirty="0" err="1"/>
              <a:t>indien</a:t>
            </a:r>
            <a:r>
              <a:rPr lang="en-US" b="1" dirty="0"/>
              <a:t> </a:t>
            </a:r>
            <a:r>
              <a:rPr lang="en-US" b="1" dirty="0" err="1"/>
              <a:t>juist</a:t>
            </a:r>
            <a:r>
              <a:rPr lang="en-US" b="1" dirty="0"/>
              <a:t> </a:t>
            </a:r>
            <a:r>
              <a:rPr lang="en-US" b="1" dirty="0" err="1"/>
              <a:t>beantwoord</a:t>
            </a:r>
            <a:r>
              <a:rPr lang="en-US" dirty="0"/>
              <a:t>.  Het </a:t>
            </a:r>
            <a:r>
              <a:rPr lang="en-US" dirty="0" err="1"/>
              <a:t>totaal</a:t>
            </a:r>
            <a:r>
              <a:rPr lang="en-US" dirty="0"/>
              <a:t> </a:t>
            </a:r>
            <a:r>
              <a:rPr lang="en-US" dirty="0" err="1"/>
              <a:t>aantal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verdienen</a:t>
            </a:r>
            <a:r>
              <a:rPr lang="en-US" dirty="0"/>
              <a:t> </a:t>
            </a:r>
            <a:r>
              <a:rPr lang="en-US" dirty="0" err="1"/>
              <a:t>punten</a:t>
            </a:r>
            <a:r>
              <a:rPr lang="en-US" dirty="0"/>
              <a:t> is </a:t>
            </a:r>
            <a:r>
              <a:rPr lang="en-US" dirty="0" err="1"/>
              <a:t>dus</a:t>
            </a:r>
            <a:r>
              <a:rPr lang="en-US" dirty="0"/>
              <a:t> 20 (4 x 4 = 16 + 4 = 20)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dirty="0"/>
              <a:t>Er </a:t>
            </a:r>
            <a:r>
              <a:rPr lang="en-US" dirty="0" err="1"/>
              <a:t>mogen</a:t>
            </a:r>
            <a:r>
              <a:rPr lang="en-US" dirty="0"/>
              <a:t>/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vragen</a:t>
            </a:r>
            <a:r>
              <a:rPr lang="en-US" dirty="0"/>
              <a:t> </a:t>
            </a:r>
            <a:r>
              <a:rPr lang="en-US" dirty="0" err="1"/>
              <a:t>gesteld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eventuele</a:t>
            </a:r>
            <a:r>
              <a:rPr lang="en-US" dirty="0"/>
              <a:t> </a:t>
            </a:r>
            <a:r>
              <a:rPr lang="en-US" dirty="0" err="1"/>
              <a:t>verduidelijking</a:t>
            </a:r>
            <a:r>
              <a:rPr lang="en-US" dirty="0"/>
              <a:t> maar die </a:t>
            </a:r>
            <a:r>
              <a:rPr lang="en-US" dirty="0" err="1"/>
              <a:t>moeten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iedereen</a:t>
            </a:r>
            <a:r>
              <a:rPr lang="en-US" dirty="0"/>
              <a:t> </a:t>
            </a:r>
            <a:r>
              <a:rPr lang="en-US" dirty="0" err="1"/>
              <a:t>duidelijk</a:t>
            </a:r>
            <a:r>
              <a:rPr lang="en-US" dirty="0"/>
              <a:t> </a:t>
            </a:r>
            <a:r>
              <a:rPr lang="en-US" dirty="0" err="1"/>
              <a:t>hoorbaar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;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dirty="0"/>
              <a:t>De </a:t>
            </a:r>
            <a:r>
              <a:rPr lang="en-US" dirty="0" err="1"/>
              <a:t>totaal</a:t>
            </a:r>
            <a:r>
              <a:rPr lang="en-US" dirty="0"/>
              <a:t> </a:t>
            </a:r>
            <a:r>
              <a:rPr lang="en-US" dirty="0" err="1"/>
              <a:t>voorziene</a:t>
            </a:r>
            <a:r>
              <a:rPr lang="en-US" dirty="0"/>
              <a:t> </a:t>
            </a:r>
            <a:r>
              <a:rPr lang="en-US" dirty="0" err="1"/>
              <a:t>tijd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quiz is 45 </a:t>
            </a:r>
            <a:r>
              <a:rPr lang="en-US" dirty="0" err="1"/>
              <a:t>minuten</a:t>
            </a:r>
            <a:r>
              <a:rPr lang="en-US" dirty="0"/>
              <a:t>, maximum 1 </a:t>
            </a:r>
            <a:r>
              <a:rPr lang="en-US" dirty="0" err="1"/>
              <a:t>uur</a:t>
            </a:r>
            <a:r>
              <a:rPr lang="en-US" dirty="0"/>
              <a:t>.</a:t>
            </a:r>
          </a:p>
          <a:p>
            <a:pPr marL="514350" indent="-514350">
              <a:buFont typeface="+mj-lt"/>
              <a:buAutoNum type="arabicPeriod" startAt="6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854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03552-9095-4FDC-B58F-15E3397D5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691" y="217641"/>
            <a:ext cx="10515600" cy="539443"/>
          </a:xfrm>
        </p:spPr>
        <p:txBody>
          <a:bodyPr>
            <a:normAutofit fontScale="90000"/>
          </a:bodyPr>
          <a:lstStyle/>
          <a:p>
            <a:r>
              <a:rPr lang="en-US" dirty="0"/>
              <a:t>2. HET ANTWOORDFORMULIER: </a:t>
            </a:r>
            <a:r>
              <a:rPr lang="en-US" dirty="0" err="1"/>
              <a:t>voorbeeld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269C3-5C63-4696-BEA4-5EBA63DD2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70" y="898103"/>
            <a:ext cx="4630711" cy="59598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F2B672-AC97-4A44-B100-0789A6705DEF}"/>
              </a:ext>
            </a:extLst>
          </p:cNvPr>
          <p:cNvSpPr txBox="1"/>
          <p:nvPr/>
        </p:nvSpPr>
        <p:spPr>
          <a:xfrm>
            <a:off x="5810865" y="1641987"/>
            <a:ext cx="6243483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800" b="1" dirty="0" err="1"/>
              <a:t>Vul</a:t>
            </a:r>
            <a:r>
              <a:rPr lang="en-US" sz="2800" b="1" dirty="0"/>
              <a:t> </a:t>
            </a:r>
            <a:r>
              <a:rPr lang="en-US" sz="2800" b="1" dirty="0" err="1"/>
              <a:t>eerst</a:t>
            </a:r>
            <a:r>
              <a:rPr lang="en-US" sz="2800" b="1" dirty="0"/>
              <a:t> de naam van de </a:t>
            </a:r>
            <a:r>
              <a:rPr lang="en-US" sz="2800" b="1" dirty="0" err="1"/>
              <a:t>groep</a:t>
            </a:r>
            <a:r>
              <a:rPr lang="en-US" sz="2800" b="1" dirty="0"/>
              <a:t> in: die </a:t>
            </a:r>
            <a:r>
              <a:rPr lang="en-US" sz="2800" b="1" dirty="0" err="1"/>
              <a:t>kies</a:t>
            </a:r>
            <a:r>
              <a:rPr lang="en-US" sz="2800" b="1" dirty="0"/>
              <a:t> je </a:t>
            </a:r>
            <a:r>
              <a:rPr lang="en-US" sz="2800" b="1" dirty="0" err="1"/>
              <a:t>zelf</a:t>
            </a:r>
            <a:r>
              <a:rPr lang="en-US" sz="2800" b="1" dirty="0"/>
              <a:t>!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800" b="1" dirty="0" err="1"/>
              <a:t>Vul</a:t>
            </a:r>
            <a:r>
              <a:rPr lang="en-US" sz="2800" b="1" dirty="0"/>
              <a:t> </a:t>
            </a:r>
            <a:r>
              <a:rPr lang="en-US" sz="2800" b="1" dirty="0" err="1"/>
              <a:t>daarna</a:t>
            </a:r>
            <a:r>
              <a:rPr lang="en-US" sz="2800" b="1" dirty="0"/>
              <a:t> de </a:t>
            </a:r>
            <a:r>
              <a:rPr lang="en-US" sz="2800" b="1" dirty="0" err="1"/>
              <a:t>voornamen</a:t>
            </a:r>
            <a:r>
              <a:rPr lang="en-US" sz="2800" b="1" dirty="0"/>
              <a:t> in van de </a:t>
            </a:r>
            <a:r>
              <a:rPr lang="en-US" sz="2800" b="1" dirty="0" err="1"/>
              <a:t>leden</a:t>
            </a:r>
            <a:r>
              <a:rPr lang="en-US" sz="2800" b="1" dirty="0"/>
              <a:t> van </a:t>
            </a:r>
            <a:r>
              <a:rPr lang="en-US" sz="2800" b="1" dirty="0" err="1"/>
              <a:t>uw</a:t>
            </a:r>
            <a:r>
              <a:rPr lang="en-US" sz="2800" b="1" dirty="0"/>
              <a:t> </a:t>
            </a:r>
            <a:r>
              <a:rPr lang="en-US" sz="2800" b="1" dirty="0" err="1"/>
              <a:t>groep</a:t>
            </a:r>
            <a:r>
              <a:rPr lang="en-US" sz="2800" b="1" dirty="0"/>
              <a:t> of team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800" b="1" dirty="0" err="1"/>
              <a:t>Kies</a:t>
            </a:r>
            <a:r>
              <a:rPr lang="en-US" sz="2800" b="1" dirty="0"/>
              <a:t> de </a:t>
            </a:r>
            <a:r>
              <a:rPr lang="en-US" sz="2800" b="1" dirty="0" err="1"/>
              <a:t>plaats</a:t>
            </a:r>
            <a:r>
              <a:rPr lang="en-US" sz="2800" b="1" dirty="0"/>
              <a:t> van </a:t>
            </a:r>
            <a:r>
              <a:rPr lang="en-US" sz="2800" b="1" dirty="0" err="1"/>
              <a:t>uw</a:t>
            </a:r>
            <a:r>
              <a:rPr lang="en-US" sz="2800" b="1" dirty="0"/>
              <a:t> Joker </a:t>
            </a:r>
            <a:r>
              <a:rPr lang="en-US" sz="2800" b="1" dirty="0" err="1"/>
              <a:t>zoals</a:t>
            </a:r>
            <a:r>
              <a:rPr lang="en-US" sz="2800" b="1" dirty="0"/>
              <a:t> </a:t>
            </a:r>
            <a:r>
              <a:rPr lang="en-US" sz="2800" b="1" dirty="0" err="1"/>
              <a:t>aangeduid</a:t>
            </a:r>
            <a:r>
              <a:rPr lang="en-US" sz="2800" b="1" dirty="0"/>
              <a:t> op </a:t>
            </a:r>
            <a:r>
              <a:rPr lang="en-US" sz="2800" b="1" dirty="0" err="1"/>
              <a:t>nevenstaand</a:t>
            </a:r>
            <a:r>
              <a:rPr lang="en-US" sz="2800" b="1" dirty="0"/>
              <a:t> </a:t>
            </a:r>
            <a:r>
              <a:rPr lang="en-US" sz="2800" b="1" dirty="0" err="1"/>
              <a:t>blad</a:t>
            </a:r>
            <a:endParaRPr lang="en-US" sz="2800" b="1" dirty="0"/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sz="2800" b="1" dirty="0" err="1"/>
              <a:t>Omcirkel</a:t>
            </a:r>
            <a:r>
              <a:rPr lang="en-US" sz="2800" b="1" dirty="0"/>
              <a:t> </a:t>
            </a:r>
            <a:r>
              <a:rPr lang="en-US" sz="2800" b="1" dirty="0" err="1"/>
              <a:t>uw</a:t>
            </a:r>
            <a:r>
              <a:rPr lang="en-US" sz="2800" b="1" dirty="0"/>
              <a:t> </a:t>
            </a:r>
            <a:r>
              <a:rPr lang="en-US" sz="2800" b="1" dirty="0" err="1"/>
              <a:t>antwoord</a:t>
            </a:r>
            <a:r>
              <a:rPr lang="en-US" sz="2800" b="1" dirty="0"/>
              <a:t> op </a:t>
            </a:r>
            <a:r>
              <a:rPr lang="en-US" sz="2800" b="1" dirty="0" err="1"/>
              <a:t>iedere</a:t>
            </a:r>
            <a:r>
              <a:rPr lang="en-US" sz="2800" b="1" dirty="0"/>
              <a:t> </a:t>
            </a:r>
            <a:r>
              <a:rPr lang="en-US" sz="2800" b="1" dirty="0" err="1"/>
              <a:t>vraag</a:t>
            </a:r>
            <a:r>
              <a:rPr lang="en-US" sz="2800" b="1" dirty="0"/>
              <a:t>: A, B, C, of D</a:t>
            </a:r>
          </a:p>
        </p:txBody>
      </p:sp>
    </p:spTree>
    <p:extLst>
      <p:ext uri="{BB962C8B-B14F-4D97-AF65-F5344CB8AC3E}">
        <p14:creationId xmlns:p14="http://schemas.microsoft.com/office/powerpoint/2010/main" val="1849753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6D395-C418-493F-9987-8D515E761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De Quiz.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0463E-56BE-40A7-BE62-7E798A242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Er </a:t>
            </a:r>
            <a:r>
              <a:rPr lang="en-US" dirty="0" err="1"/>
              <a:t>zijn</a:t>
            </a:r>
            <a:r>
              <a:rPr lang="en-US" dirty="0"/>
              <a:t> 4 </a:t>
            </a:r>
            <a:r>
              <a:rPr lang="en-US" dirty="0" err="1"/>
              <a:t>hoofdstukken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spcAft>
                <a:spcPts val="1800"/>
              </a:spcAft>
              <a:buAutoNum type="arabicPeriod"/>
            </a:pPr>
            <a:r>
              <a:rPr lang="en-US" dirty="0" err="1"/>
              <a:t>Algemene</a:t>
            </a:r>
            <a:r>
              <a:rPr lang="en-US" dirty="0"/>
              <a:t> </a:t>
            </a:r>
            <a:r>
              <a:rPr lang="en-US" dirty="0" err="1"/>
              <a:t>kennis</a:t>
            </a:r>
            <a:endParaRPr lang="en-US" dirty="0"/>
          </a:p>
          <a:p>
            <a:pPr marL="514350" indent="-514350">
              <a:spcAft>
                <a:spcPts val="1800"/>
              </a:spcAft>
              <a:buAutoNum type="arabicPeriod"/>
            </a:pPr>
            <a:r>
              <a:rPr lang="en-US" dirty="0"/>
              <a:t>Ken </a:t>
            </a:r>
            <a:r>
              <a:rPr lang="en-US" dirty="0" err="1"/>
              <a:t>uw</a:t>
            </a:r>
            <a:r>
              <a:rPr lang="en-US" dirty="0"/>
              <a:t> land, ken de </a:t>
            </a:r>
            <a:r>
              <a:rPr lang="en-US" dirty="0" err="1"/>
              <a:t>wereld</a:t>
            </a:r>
            <a:r>
              <a:rPr lang="en-US" dirty="0"/>
              <a:t>,</a:t>
            </a:r>
          </a:p>
          <a:p>
            <a:pPr marL="514350" indent="-514350">
              <a:spcAft>
                <a:spcPts val="1800"/>
              </a:spcAft>
              <a:buAutoNum type="arabicPeriod"/>
            </a:pPr>
            <a:r>
              <a:rPr lang="en-US" dirty="0" err="1"/>
              <a:t>Geschiedenis</a:t>
            </a:r>
            <a:endParaRPr lang="en-US" dirty="0"/>
          </a:p>
          <a:p>
            <a:pPr marL="514350" indent="-514350">
              <a:spcAft>
                <a:spcPts val="1800"/>
              </a:spcAft>
              <a:buAutoNum type="arabicPeriod"/>
            </a:pPr>
            <a:r>
              <a:rPr lang="en-US" dirty="0"/>
              <a:t>Sport, film, </a:t>
            </a:r>
            <a:r>
              <a:rPr lang="en-US" dirty="0" err="1"/>
              <a:t>muziek</a:t>
            </a:r>
            <a:r>
              <a:rPr lang="en-US" dirty="0"/>
              <a:t>, </a:t>
            </a:r>
            <a:r>
              <a:rPr lang="en-US" dirty="0" err="1"/>
              <a:t>cultuur</a:t>
            </a:r>
            <a:r>
              <a:rPr lang="en-US" dirty="0"/>
              <a:t> </a:t>
            </a:r>
            <a:r>
              <a:rPr lang="en-US" dirty="0" err="1"/>
              <a:t>enz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5699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912B0-86F0-4E37-97C6-BA746DFEB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0104"/>
          </a:xfrm>
        </p:spPr>
        <p:txBody>
          <a:bodyPr/>
          <a:lstStyle/>
          <a:p>
            <a:r>
              <a:rPr lang="en-US" dirty="0"/>
              <a:t>ALGEMENE KENNIS – </a:t>
            </a:r>
            <a:r>
              <a:rPr lang="en-US" dirty="0" err="1"/>
              <a:t>Vraag</a:t>
            </a:r>
            <a:r>
              <a:rPr lang="en-US" dirty="0"/>
              <a:t> 1.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E94529-CFC9-4FA4-BB91-EF1A5E46B211}"/>
              </a:ext>
            </a:extLst>
          </p:cNvPr>
          <p:cNvSpPr txBox="1"/>
          <p:nvPr/>
        </p:nvSpPr>
        <p:spPr>
          <a:xfrm>
            <a:off x="405353" y="1206631"/>
            <a:ext cx="11331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Wat is ONJUIST?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0FDA87-D1C5-4F55-B4B4-165CF2DA25B7}"/>
              </a:ext>
            </a:extLst>
          </p:cNvPr>
          <p:cNvSpPr txBox="1"/>
          <p:nvPr/>
        </p:nvSpPr>
        <p:spPr>
          <a:xfrm>
            <a:off x="2208382" y="1932807"/>
            <a:ext cx="30546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A = </a:t>
            </a:r>
          </a:p>
          <a:p>
            <a:r>
              <a:rPr lang="en-US" sz="6000" dirty="0"/>
              <a:t>Mc </a:t>
            </a:r>
            <a:r>
              <a:rPr lang="en-US" sz="6000" dirty="0" err="1"/>
              <a:t>Afee</a:t>
            </a:r>
            <a:endParaRPr lang="en-US" sz="6000" dirty="0"/>
          </a:p>
          <a:p>
            <a:endParaRPr lang="en-US" sz="6000" dirty="0"/>
          </a:p>
          <a:p>
            <a:r>
              <a:rPr lang="en-US" sz="6000" dirty="0"/>
              <a:t>B = </a:t>
            </a:r>
          </a:p>
          <a:p>
            <a:r>
              <a:rPr lang="en-US" sz="6000" dirty="0"/>
              <a:t>Twitter</a:t>
            </a:r>
          </a:p>
          <a:p>
            <a:endParaRPr lang="en-US" sz="6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CC2D65-E1A4-4BF8-AB27-0BDFDF146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1" y="2001016"/>
            <a:ext cx="2134751" cy="21411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04EC26-B08C-4710-AE0F-CB5BD5A20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02" y="4351750"/>
            <a:ext cx="2154180" cy="21411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B37DFB-090F-402A-B7F5-4BAC3EC26A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5146" y="2001016"/>
            <a:ext cx="2372056" cy="18862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F879AF2-AD3E-4B19-A55E-E6BF00699DDE}"/>
              </a:ext>
            </a:extLst>
          </p:cNvPr>
          <p:cNvSpPr txBox="1"/>
          <p:nvPr/>
        </p:nvSpPr>
        <p:spPr>
          <a:xfrm>
            <a:off x="8872114" y="2001016"/>
            <a:ext cx="30546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C = </a:t>
            </a:r>
          </a:p>
          <a:p>
            <a:r>
              <a:rPr lang="en-US" sz="6000" dirty="0"/>
              <a:t>Nike</a:t>
            </a:r>
          </a:p>
          <a:p>
            <a:endParaRPr lang="en-US" sz="6000" dirty="0"/>
          </a:p>
          <a:p>
            <a:r>
              <a:rPr lang="en-US" sz="6000" dirty="0"/>
              <a:t>D = </a:t>
            </a:r>
          </a:p>
          <a:p>
            <a:r>
              <a:rPr lang="en-US" sz="6000" dirty="0"/>
              <a:t>Netflix</a:t>
            </a:r>
          </a:p>
          <a:p>
            <a:endParaRPr lang="en-US" sz="60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2EE0E8F-11B8-4551-9BAC-12460F42A8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5146" y="4387555"/>
            <a:ext cx="2219635" cy="210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05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3589F1-C7E0-4DCD-92A1-180BAC3CF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15663"/>
          </a:xfrm>
        </p:spPr>
        <p:txBody>
          <a:bodyPr/>
          <a:lstStyle/>
          <a:p>
            <a:r>
              <a:rPr lang="en-US"/>
              <a:t>ALGEMENE KENNIS – Vraag 2.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BF9665-D82B-4D1C-B518-9A159013E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93" y="2403420"/>
            <a:ext cx="3122162" cy="2051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ACDF02-F27B-45EF-91EA-D53EC2036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155" y="2328709"/>
            <a:ext cx="2915057" cy="22005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7E35F9-EA30-43C2-9269-4BFFDC263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4769" y="2403420"/>
            <a:ext cx="2505792" cy="19511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651D93-4DC9-431E-963D-16BD3C329B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6119" y="2146400"/>
            <a:ext cx="2993888" cy="23828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728829-5BFF-4F70-B6EE-4DEECC89F6C6}"/>
              </a:ext>
            </a:extLst>
          </p:cNvPr>
          <p:cNvSpPr txBox="1"/>
          <p:nvPr/>
        </p:nvSpPr>
        <p:spPr>
          <a:xfrm>
            <a:off x="-171993" y="4669152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      </a:t>
            </a:r>
            <a:r>
              <a:rPr lang="en-US" sz="6000" b="1" dirty="0"/>
              <a:t>A              B                 C                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E15C9A-CD1A-4B81-B9FD-A19E3057D027}"/>
              </a:ext>
            </a:extLst>
          </p:cNvPr>
          <p:cNvSpPr txBox="1"/>
          <p:nvPr/>
        </p:nvSpPr>
        <p:spPr>
          <a:xfrm>
            <a:off x="171993" y="1015663"/>
            <a:ext cx="11848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Alle </a:t>
            </a:r>
            <a:r>
              <a:rPr lang="en-US" sz="3600" b="1" dirty="0" err="1"/>
              <a:t>fruitbenamingen</a:t>
            </a:r>
            <a:r>
              <a:rPr lang="en-US" sz="3600" b="1" dirty="0"/>
              <a:t> </a:t>
            </a:r>
            <a:r>
              <a:rPr lang="en-US" sz="3600" b="1" dirty="0" err="1"/>
              <a:t>zijn</a:t>
            </a:r>
            <a:r>
              <a:rPr lang="en-US" sz="3600" b="1" dirty="0"/>
              <a:t> </a:t>
            </a:r>
            <a:r>
              <a:rPr lang="en-US" sz="3600" b="1" dirty="0" err="1"/>
              <a:t>verkeerd</a:t>
            </a:r>
            <a:r>
              <a:rPr lang="en-US" sz="3600" b="1" dirty="0"/>
              <a:t>: UITGENOMEN EEN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146DD0-FF92-49C3-9062-D7DB51F9955F}"/>
              </a:ext>
            </a:extLst>
          </p:cNvPr>
          <p:cNvSpPr txBox="1"/>
          <p:nvPr/>
        </p:nvSpPr>
        <p:spPr>
          <a:xfrm>
            <a:off x="0" y="5684815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Dragon fruit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B9C7E1-1D1E-44C7-B6C9-B41389538952}"/>
              </a:ext>
            </a:extLst>
          </p:cNvPr>
          <p:cNvSpPr txBox="1"/>
          <p:nvPr/>
        </p:nvSpPr>
        <p:spPr>
          <a:xfrm>
            <a:off x="2915193" y="5681447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Papaya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6E9F03-B619-46CE-AD9B-1F71F29305F2}"/>
              </a:ext>
            </a:extLst>
          </p:cNvPr>
          <p:cNvSpPr txBox="1"/>
          <p:nvPr/>
        </p:nvSpPr>
        <p:spPr>
          <a:xfrm>
            <a:off x="5830386" y="5675643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Avocado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E7F97B0-0D58-466A-B089-C13EF99CEDE5}"/>
              </a:ext>
            </a:extLst>
          </p:cNvPr>
          <p:cNvSpPr txBox="1"/>
          <p:nvPr/>
        </p:nvSpPr>
        <p:spPr>
          <a:xfrm>
            <a:off x="8745578" y="5685390"/>
            <a:ext cx="3446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Jeneverbessen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39023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3829A-02BA-4B37-9A67-599EFA768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270"/>
            <a:ext cx="10515600" cy="646331"/>
          </a:xfrm>
        </p:spPr>
        <p:txBody>
          <a:bodyPr>
            <a:normAutofit fontScale="90000"/>
          </a:bodyPr>
          <a:lstStyle/>
          <a:p>
            <a:r>
              <a:rPr lang="en-US" dirty="0"/>
              <a:t>ALGEMENE KENNIS – </a:t>
            </a:r>
            <a:r>
              <a:rPr lang="en-US" dirty="0" err="1"/>
              <a:t>Vraag</a:t>
            </a:r>
            <a:r>
              <a:rPr lang="en-US" dirty="0"/>
              <a:t> 3.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ABE6B7-D65B-4B74-B7C1-8BD797C6989B}"/>
              </a:ext>
            </a:extLst>
          </p:cNvPr>
          <p:cNvSpPr txBox="1"/>
          <p:nvPr/>
        </p:nvSpPr>
        <p:spPr>
          <a:xfrm>
            <a:off x="336222" y="761601"/>
            <a:ext cx="11519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Wie past </a:t>
            </a:r>
            <a:r>
              <a:rPr lang="en-US" sz="3600" b="1" u="sng" dirty="0" err="1"/>
              <a:t>niet</a:t>
            </a:r>
            <a:r>
              <a:rPr lang="en-US" sz="3600" dirty="0"/>
              <a:t> </a:t>
            </a:r>
            <a:r>
              <a:rPr lang="en-US" sz="3600" dirty="0" err="1"/>
              <a:t>als</a:t>
            </a:r>
            <a:r>
              <a:rPr lang="en-US" sz="3600" dirty="0"/>
              <a:t> </a:t>
            </a:r>
            <a:r>
              <a:rPr lang="en-US" sz="3600" dirty="0" err="1">
                <a:highlight>
                  <a:srgbClr val="FFFF00"/>
                </a:highlight>
              </a:rPr>
              <a:t>Vlaamstalige</a:t>
            </a:r>
            <a:r>
              <a:rPr lang="en-US" sz="3600" dirty="0"/>
              <a:t> in het </a:t>
            </a:r>
            <a:r>
              <a:rPr lang="en-US" sz="3600" dirty="0" err="1"/>
              <a:t>lijstje</a:t>
            </a:r>
            <a:r>
              <a:rPr lang="en-US" sz="3600" dirty="0"/>
              <a:t> 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5B6E12-3274-4E39-8D36-890C8E3F52CC}"/>
              </a:ext>
            </a:extLst>
          </p:cNvPr>
          <p:cNvSpPr txBox="1"/>
          <p:nvPr/>
        </p:nvSpPr>
        <p:spPr>
          <a:xfrm>
            <a:off x="255835" y="4165960"/>
            <a:ext cx="11519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 Black" panose="020B0A04020102020204" pitchFamily="34" charset="0"/>
              </a:rPr>
              <a:t>   A          B          C         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DDAB9C-3E1A-470E-9C26-26A0BC912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15" y="1893359"/>
            <a:ext cx="2789545" cy="20576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45E376-C4F2-477D-B064-03FC43C75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709" y="1893359"/>
            <a:ext cx="2310941" cy="20576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EBE17F-8F92-4D99-A249-7001772E5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2858" y="1944659"/>
            <a:ext cx="2310942" cy="2004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6D43C0-FE69-4378-9980-1B262D14CB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2464" y="1811006"/>
            <a:ext cx="2789545" cy="214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72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9F43D-5829-48D7-8F46-4467B8E7C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732" y="211050"/>
            <a:ext cx="10515600" cy="784042"/>
          </a:xfrm>
        </p:spPr>
        <p:txBody>
          <a:bodyPr/>
          <a:lstStyle/>
          <a:p>
            <a:r>
              <a:rPr lang="en-US" dirty="0"/>
              <a:t>ALGEMENE KENNIS – </a:t>
            </a:r>
            <a:r>
              <a:rPr lang="en-US" dirty="0" err="1"/>
              <a:t>Vraag</a:t>
            </a:r>
            <a:r>
              <a:rPr lang="en-US" dirty="0"/>
              <a:t> 4.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751EB3-73E0-445E-B317-7004D3D50B2E}"/>
              </a:ext>
            </a:extLst>
          </p:cNvPr>
          <p:cNvSpPr txBox="1"/>
          <p:nvPr/>
        </p:nvSpPr>
        <p:spPr>
          <a:xfrm>
            <a:off x="358220" y="2461189"/>
            <a:ext cx="1117521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600"/>
              </a:spcBef>
            </a:pPr>
            <a:r>
              <a:rPr lang="en-US" sz="4400" b="1" dirty="0"/>
              <a:t>A = </a:t>
            </a:r>
            <a:r>
              <a:rPr lang="en-US" sz="4400" b="1" dirty="0" err="1"/>
              <a:t>Groenland</a:t>
            </a:r>
            <a:r>
              <a:rPr lang="en-US" sz="4400" b="1" dirty="0"/>
              <a:t> </a:t>
            </a:r>
            <a:r>
              <a:rPr lang="en-US" sz="4400" b="1" dirty="0" err="1"/>
              <a:t>behoort</a:t>
            </a:r>
            <a:r>
              <a:rPr lang="en-US" sz="4400" b="1" dirty="0"/>
              <a:t> </a:t>
            </a:r>
            <a:r>
              <a:rPr lang="en-US" sz="4400" b="1" dirty="0" err="1"/>
              <a:t>aan</a:t>
            </a:r>
            <a:r>
              <a:rPr lang="en-US" sz="4400" b="1" dirty="0"/>
              <a:t> </a:t>
            </a:r>
            <a:r>
              <a:rPr lang="en-US" sz="4400" b="1" dirty="0" err="1"/>
              <a:t>Denemarken</a:t>
            </a:r>
            <a:endParaRPr lang="en-US" sz="4400" b="1" dirty="0"/>
          </a:p>
          <a:p>
            <a:pPr>
              <a:spcBef>
                <a:spcPts val="3600"/>
              </a:spcBef>
            </a:pPr>
            <a:r>
              <a:rPr lang="en-US" sz="4400" b="1" dirty="0"/>
              <a:t>B = Scotland </a:t>
            </a:r>
            <a:r>
              <a:rPr lang="en-US" sz="4400" b="1" dirty="0" err="1"/>
              <a:t>ligt</a:t>
            </a:r>
            <a:r>
              <a:rPr lang="en-US" sz="4400" b="1" dirty="0"/>
              <a:t> ten </a:t>
            </a:r>
            <a:r>
              <a:rPr lang="en-US" sz="4400" b="1" dirty="0" err="1"/>
              <a:t>Noorden</a:t>
            </a:r>
            <a:r>
              <a:rPr lang="en-US" sz="4400" b="1" dirty="0"/>
              <a:t> van </a:t>
            </a:r>
            <a:r>
              <a:rPr lang="en-US" sz="4400" b="1" dirty="0" err="1"/>
              <a:t>Engeland</a:t>
            </a:r>
            <a:endParaRPr lang="en-US" sz="4400" b="1" dirty="0"/>
          </a:p>
          <a:p>
            <a:pPr>
              <a:spcBef>
                <a:spcPts val="3600"/>
              </a:spcBef>
            </a:pPr>
            <a:r>
              <a:rPr lang="en-US" sz="4400" b="1" dirty="0"/>
              <a:t>C = </a:t>
            </a:r>
            <a:r>
              <a:rPr lang="en-US" sz="4400" b="1" dirty="0" err="1"/>
              <a:t>Eigenlijk</a:t>
            </a:r>
            <a:r>
              <a:rPr lang="en-US" sz="4400" b="1" dirty="0"/>
              <a:t> is de </a:t>
            </a:r>
            <a:r>
              <a:rPr lang="en-US" sz="4400" b="1" dirty="0" err="1"/>
              <a:t>Noordpool</a:t>
            </a:r>
            <a:r>
              <a:rPr lang="en-US" sz="4400" b="1" dirty="0"/>
              <a:t> </a:t>
            </a:r>
            <a:r>
              <a:rPr lang="en-US" sz="4400" b="1" dirty="0" err="1"/>
              <a:t>een</a:t>
            </a:r>
            <a:r>
              <a:rPr lang="en-US" sz="4400" b="1" dirty="0"/>
              <a:t> </a:t>
            </a:r>
            <a:r>
              <a:rPr lang="en-US" sz="4400" b="1" dirty="0" err="1"/>
              <a:t>bevroren</a:t>
            </a:r>
            <a:r>
              <a:rPr lang="en-US" sz="4400" b="1" dirty="0"/>
              <a:t> zee</a:t>
            </a:r>
          </a:p>
          <a:p>
            <a:pPr>
              <a:spcBef>
                <a:spcPts val="3600"/>
              </a:spcBef>
            </a:pPr>
            <a:r>
              <a:rPr lang="en-US" sz="4400" b="1" dirty="0"/>
              <a:t>D = </a:t>
            </a:r>
            <a:r>
              <a:rPr lang="en-US" sz="4400" b="1" dirty="0" err="1"/>
              <a:t>Momenteel</a:t>
            </a:r>
            <a:r>
              <a:rPr lang="en-US" sz="4400" b="1" dirty="0"/>
              <a:t> is de olifant het </a:t>
            </a:r>
            <a:r>
              <a:rPr lang="en-US" sz="4400" b="1" dirty="0" err="1"/>
              <a:t>grootste</a:t>
            </a:r>
            <a:r>
              <a:rPr lang="en-US" sz="4400" b="1" dirty="0"/>
              <a:t> </a:t>
            </a:r>
            <a:r>
              <a:rPr lang="en-US" sz="4400" b="1" dirty="0" err="1"/>
              <a:t>dier</a:t>
            </a:r>
            <a:endParaRPr lang="en-US" sz="4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B845AE-A2B6-46E9-A779-21A1CCF9EECD}"/>
              </a:ext>
            </a:extLst>
          </p:cNvPr>
          <p:cNvSpPr txBox="1"/>
          <p:nvPr/>
        </p:nvSpPr>
        <p:spPr>
          <a:xfrm>
            <a:off x="857839" y="1282045"/>
            <a:ext cx="10606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Welke</a:t>
            </a:r>
            <a:r>
              <a:rPr lang="en-US" sz="3600" b="1" dirty="0"/>
              <a:t> statement is ONJUIST</a:t>
            </a:r>
          </a:p>
        </p:txBody>
      </p:sp>
    </p:spTree>
    <p:extLst>
      <p:ext uri="{BB962C8B-B14F-4D97-AF65-F5344CB8AC3E}">
        <p14:creationId xmlns:p14="http://schemas.microsoft.com/office/powerpoint/2010/main" val="9071963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3489</TotalTime>
  <Words>1333</Words>
  <Application>Microsoft Office PowerPoint</Application>
  <PresentationFormat>Widescreen</PresentationFormat>
  <Paragraphs>178</Paragraphs>
  <Slides>24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Arial Black</vt:lpstr>
      <vt:lpstr>Arial Narrow</vt:lpstr>
      <vt:lpstr>Calibri</vt:lpstr>
      <vt:lpstr>Calibri Light</vt:lpstr>
      <vt:lpstr>OpenSansRegular</vt:lpstr>
      <vt:lpstr>Wingdings</vt:lpstr>
      <vt:lpstr>Office Theme</vt:lpstr>
      <vt:lpstr>WELKOM OP DE TWEEDE QUIZ VAN DE VCP</vt:lpstr>
      <vt:lpstr>1. REGLEMENTEN</vt:lpstr>
      <vt:lpstr>1. REGLEMENTEN (vervolg)</vt:lpstr>
      <vt:lpstr>2. HET ANTWOORDFORMULIER: voorbeeld</vt:lpstr>
      <vt:lpstr>3. De Quiz.</vt:lpstr>
      <vt:lpstr>ALGEMENE KENNIS – Vraag 1.</vt:lpstr>
      <vt:lpstr>ALGEMENE KENNIS – Vraag 2.</vt:lpstr>
      <vt:lpstr>ALGEMENE KENNIS – Vraag 3.</vt:lpstr>
      <vt:lpstr>ALGEMENE KENNIS – Vraag 4.</vt:lpstr>
      <vt:lpstr>Ken uw land, ken de wereld: vraag 1</vt:lpstr>
      <vt:lpstr>Ken uw land, ken de wereld: vraag 2</vt:lpstr>
      <vt:lpstr>Ken uw land, ken de wereld: vraag 3</vt:lpstr>
      <vt:lpstr>Ken uw land, ken de wereld: vraag 3</vt:lpstr>
      <vt:lpstr>Ken uw land, ken de wereld: vraag 4</vt:lpstr>
      <vt:lpstr>Geschiedenis; Vraag 1</vt:lpstr>
      <vt:lpstr>Geschiedenis; Vraag 2</vt:lpstr>
      <vt:lpstr>Geschiedenis; Vraag 3</vt:lpstr>
      <vt:lpstr>Geschiedenis; Vraag 4</vt:lpstr>
      <vt:lpstr>Sport, kunst, film, muziek: vraag 1</vt:lpstr>
      <vt:lpstr>Sport, kunst, film, muziek: vraag 2</vt:lpstr>
      <vt:lpstr>Sport, kunst, film, muziek: vraag 3 (voor de vrouwenkenners)</vt:lpstr>
      <vt:lpstr>Sport, kunst, film, muziek: vraag 4</vt:lpstr>
      <vt:lpstr>SCHIFTINGSVRAAG</vt:lpstr>
      <vt:lpstr>DANK VOOR UW MEDEWERKING   STRAKS KOMT DE UITSLAG  (ANTWOORD FORMULIEREN INLEVEREN AUB)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WELKOM OP DE EERSTE QUIZ VAN DE VCP</dc:title>
  <dc:creator>Jack-PC-Asus</dc:creator>
  <cp:lastModifiedBy>Jacques Dezeure</cp:lastModifiedBy>
  <cp:revision>72</cp:revision>
  <dcterms:created xsi:type="dcterms:W3CDTF">2020-12-08T11:00:42Z</dcterms:created>
  <dcterms:modified xsi:type="dcterms:W3CDTF">2022-02-18T11:53:22Z</dcterms:modified>
</cp:coreProperties>
</file>