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00" r:id="rId1"/>
  </p:sldMasterIdLst>
  <p:notesMasterIdLst>
    <p:notesMasterId r:id="rId10"/>
  </p:notesMasterIdLst>
  <p:handoutMasterIdLst>
    <p:handoutMasterId r:id="rId11"/>
  </p:handoutMasterIdLst>
  <p:sldIdLst>
    <p:sldId id="878" r:id="rId2"/>
    <p:sldId id="884" r:id="rId3"/>
    <p:sldId id="888" r:id="rId4"/>
    <p:sldId id="885" r:id="rId5"/>
    <p:sldId id="869" r:id="rId6"/>
    <p:sldId id="886" r:id="rId7"/>
    <p:sldId id="887" r:id="rId8"/>
    <p:sldId id="889" r:id="rId9"/>
  </p:sldIdLst>
  <p:sldSz cx="12192000" cy="6858000"/>
  <p:notesSz cx="6858000" cy="9144000"/>
  <p:defaultTextStyle>
    <a:defPPr>
      <a:defRPr lang="en-US"/>
    </a:defPPr>
    <a:lvl1pPr marL="0" algn="l" defTabSz="836645" rtl="0" eaLnBrk="1" latinLnBrk="0" hangingPunct="1">
      <a:defRPr sz="1643" kern="1200">
        <a:solidFill>
          <a:schemeClr val="tx1"/>
        </a:solidFill>
        <a:latin typeface="+mn-lt"/>
        <a:ea typeface="+mn-ea"/>
        <a:cs typeface="+mn-cs"/>
      </a:defRPr>
    </a:lvl1pPr>
    <a:lvl2pPr marL="418324" algn="l" defTabSz="836645" rtl="0" eaLnBrk="1" latinLnBrk="0" hangingPunct="1">
      <a:defRPr sz="1643" kern="1200">
        <a:solidFill>
          <a:schemeClr val="tx1"/>
        </a:solidFill>
        <a:latin typeface="+mn-lt"/>
        <a:ea typeface="+mn-ea"/>
        <a:cs typeface="+mn-cs"/>
      </a:defRPr>
    </a:lvl2pPr>
    <a:lvl3pPr marL="836645" algn="l" defTabSz="836645" rtl="0" eaLnBrk="1" latinLnBrk="0" hangingPunct="1">
      <a:defRPr sz="1643" kern="1200">
        <a:solidFill>
          <a:schemeClr val="tx1"/>
        </a:solidFill>
        <a:latin typeface="+mn-lt"/>
        <a:ea typeface="+mn-ea"/>
        <a:cs typeface="+mn-cs"/>
      </a:defRPr>
    </a:lvl3pPr>
    <a:lvl4pPr marL="1254969" algn="l" defTabSz="836645" rtl="0" eaLnBrk="1" latinLnBrk="0" hangingPunct="1">
      <a:defRPr sz="1643" kern="1200">
        <a:solidFill>
          <a:schemeClr val="tx1"/>
        </a:solidFill>
        <a:latin typeface="+mn-lt"/>
        <a:ea typeface="+mn-ea"/>
        <a:cs typeface="+mn-cs"/>
      </a:defRPr>
    </a:lvl4pPr>
    <a:lvl5pPr marL="1673290" algn="l" defTabSz="836645" rtl="0" eaLnBrk="1" latinLnBrk="0" hangingPunct="1">
      <a:defRPr sz="1643" kern="1200">
        <a:solidFill>
          <a:schemeClr val="tx1"/>
        </a:solidFill>
        <a:latin typeface="+mn-lt"/>
        <a:ea typeface="+mn-ea"/>
        <a:cs typeface="+mn-cs"/>
      </a:defRPr>
    </a:lvl5pPr>
    <a:lvl6pPr marL="2091613" algn="l" defTabSz="836645" rtl="0" eaLnBrk="1" latinLnBrk="0" hangingPunct="1">
      <a:defRPr sz="1643" kern="1200">
        <a:solidFill>
          <a:schemeClr val="tx1"/>
        </a:solidFill>
        <a:latin typeface="+mn-lt"/>
        <a:ea typeface="+mn-ea"/>
        <a:cs typeface="+mn-cs"/>
      </a:defRPr>
    </a:lvl6pPr>
    <a:lvl7pPr marL="2509934" algn="l" defTabSz="836645" rtl="0" eaLnBrk="1" latinLnBrk="0" hangingPunct="1">
      <a:defRPr sz="1643" kern="1200">
        <a:solidFill>
          <a:schemeClr val="tx1"/>
        </a:solidFill>
        <a:latin typeface="+mn-lt"/>
        <a:ea typeface="+mn-ea"/>
        <a:cs typeface="+mn-cs"/>
      </a:defRPr>
    </a:lvl7pPr>
    <a:lvl8pPr marL="2928256" algn="l" defTabSz="836645" rtl="0" eaLnBrk="1" latinLnBrk="0" hangingPunct="1">
      <a:defRPr sz="1643" kern="1200">
        <a:solidFill>
          <a:schemeClr val="tx1"/>
        </a:solidFill>
        <a:latin typeface="+mn-lt"/>
        <a:ea typeface="+mn-ea"/>
        <a:cs typeface="+mn-cs"/>
      </a:defRPr>
    </a:lvl8pPr>
    <a:lvl9pPr marL="3346578" algn="l" defTabSz="836645" rtl="0" eaLnBrk="1" latinLnBrk="0" hangingPunct="1">
      <a:defRPr sz="164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s" id="{7EF0FCCA-A1A7-49BD-8D88-07D68A3AA4B6}">
          <p14:sldIdLst>
            <p14:sldId id="878"/>
            <p14:sldId id="884"/>
            <p14:sldId id="888"/>
            <p14:sldId id="885"/>
            <p14:sldId id="869"/>
            <p14:sldId id="886"/>
            <p14:sldId id="887"/>
            <p14:sldId id="889"/>
          </p14:sldIdLst>
        </p14:section>
      </p14:sectionLst>
    </p:ext>
    <p:ext uri="{EFAFB233-063F-42B5-8137-9DF3F51BA10A}">
      <p15:sldGuideLst xmlns:p15="http://schemas.microsoft.com/office/powerpoint/2012/main">
        <p15:guide id="11" orient="horz" pos="8911" userDrawn="1">
          <p15:clr>
            <a:srgbClr val="A4A3A4"/>
          </p15:clr>
        </p15:guide>
        <p15:guide id="15" pos="196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E9FF"/>
    <a:srgbClr val="303538"/>
    <a:srgbClr val="FFFFFF"/>
    <a:srgbClr val="0074BC"/>
    <a:srgbClr val="E4E6E8"/>
    <a:srgbClr val="8AAAD9"/>
    <a:srgbClr val="FDFDFD"/>
    <a:srgbClr val="EFF0F1"/>
    <a:srgbClr val="A3A8AB"/>
    <a:srgbClr val="5F5D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1" autoAdjust="0"/>
    <p:restoredTop sz="84993" autoAdjust="0"/>
  </p:normalViewPr>
  <p:slideViewPr>
    <p:cSldViewPr snapToGrid="0" showGuides="1">
      <p:cViewPr varScale="1">
        <p:scale>
          <a:sx n="58" d="100"/>
          <a:sy n="58" d="100"/>
        </p:scale>
        <p:origin x="952" y="52"/>
      </p:cViewPr>
      <p:guideLst>
        <p:guide orient="horz" pos="8911"/>
        <p:guide pos="196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1" d="100"/>
          <a:sy n="81" d="100"/>
        </p:scale>
        <p:origin x="389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 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AD4104-B16B-1B4A-B966-179369F71467}" type="datetimeFigureOut">
              <a:rPr lang="en-US" smtClean="0">
                <a:latin typeface="Arial "/>
              </a:rPr>
              <a:t>9/27/2018</a:t>
            </a:fld>
            <a:endParaRPr lang="en-US" dirty="0">
              <a:latin typeface="Arial 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 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ECD5A6-D054-674B-BC00-55AFD3D4FE88}" type="slidenum">
              <a:rPr lang="en-US" smtClean="0">
                <a:latin typeface="Arial "/>
              </a:rPr>
              <a:t>‹#›</a:t>
            </a:fld>
            <a:endParaRPr lang="en-US" dirty="0"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184790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38CEBDD4-337B-4566-B02F-1D9E1846F0F1}" type="datetimeFigureOut">
              <a:rPr lang="en-GB" smtClean="0"/>
              <a:pPr/>
              <a:t>27/09/2018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6DB3D1E0-B84E-4AC7-B87B-D0AD46887D5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5948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18324" rtl="0" eaLnBrk="1" latinLnBrk="0" hangingPunct="1">
      <a:defRPr sz="587" kern="1200">
        <a:solidFill>
          <a:schemeClr val="tx1"/>
        </a:solidFill>
        <a:latin typeface="Arial"/>
        <a:ea typeface="+mn-ea"/>
        <a:cs typeface="+mn-cs"/>
      </a:defRPr>
    </a:lvl1pPr>
    <a:lvl2pPr marL="209161" algn="l" defTabSz="418324" rtl="0" eaLnBrk="1" latinLnBrk="0" hangingPunct="1">
      <a:defRPr sz="587" kern="1200">
        <a:solidFill>
          <a:schemeClr val="tx1"/>
        </a:solidFill>
        <a:latin typeface="Arial"/>
        <a:ea typeface="+mn-ea"/>
        <a:cs typeface="+mn-cs"/>
      </a:defRPr>
    </a:lvl2pPr>
    <a:lvl3pPr marL="418324" algn="l" defTabSz="418324" rtl="0" eaLnBrk="1" latinLnBrk="0" hangingPunct="1">
      <a:defRPr sz="587" kern="1200">
        <a:solidFill>
          <a:schemeClr val="tx1"/>
        </a:solidFill>
        <a:latin typeface="Arial"/>
        <a:ea typeface="+mn-ea"/>
        <a:cs typeface="+mn-cs"/>
      </a:defRPr>
    </a:lvl3pPr>
    <a:lvl4pPr marL="627483" algn="l" defTabSz="418324" rtl="0" eaLnBrk="1" latinLnBrk="0" hangingPunct="1">
      <a:defRPr sz="587" kern="1200">
        <a:solidFill>
          <a:schemeClr val="tx1"/>
        </a:solidFill>
        <a:latin typeface="Arial"/>
        <a:ea typeface="+mn-ea"/>
        <a:cs typeface="+mn-cs"/>
      </a:defRPr>
    </a:lvl4pPr>
    <a:lvl5pPr marL="836645" algn="l" defTabSz="418324" rtl="0" eaLnBrk="1" latinLnBrk="0" hangingPunct="1">
      <a:defRPr sz="587" kern="1200">
        <a:solidFill>
          <a:schemeClr val="tx1"/>
        </a:solidFill>
        <a:latin typeface="Arial"/>
        <a:ea typeface="+mn-ea"/>
        <a:cs typeface="+mn-cs"/>
      </a:defRPr>
    </a:lvl5pPr>
    <a:lvl6pPr marL="1045806" algn="l" defTabSz="418324" rtl="0" eaLnBrk="1" latinLnBrk="0" hangingPunct="1">
      <a:defRPr sz="587" kern="1200">
        <a:solidFill>
          <a:schemeClr val="tx1"/>
        </a:solidFill>
        <a:latin typeface="+mn-lt"/>
        <a:ea typeface="+mn-ea"/>
        <a:cs typeface="+mn-cs"/>
      </a:defRPr>
    </a:lvl6pPr>
    <a:lvl7pPr marL="1254969" algn="l" defTabSz="418324" rtl="0" eaLnBrk="1" latinLnBrk="0" hangingPunct="1">
      <a:defRPr sz="587" kern="1200">
        <a:solidFill>
          <a:schemeClr val="tx1"/>
        </a:solidFill>
        <a:latin typeface="+mn-lt"/>
        <a:ea typeface="+mn-ea"/>
        <a:cs typeface="+mn-cs"/>
      </a:defRPr>
    </a:lvl7pPr>
    <a:lvl8pPr marL="1464128" algn="l" defTabSz="418324" rtl="0" eaLnBrk="1" latinLnBrk="0" hangingPunct="1">
      <a:defRPr sz="587" kern="1200">
        <a:solidFill>
          <a:schemeClr val="tx1"/>
        </a:solidFill>
        <a:latin typeface="+mn-lt"/>
        <a:ea typeface="+mn-ea"/>
        <a:cs typeface="+mn-cs"/>
      </a:defRPr>
    </a:lvl8pPr>
    <a:lvl9pPr marL="1673290" algn="l" defTabSz="418324" rtl="0" eaLnBrk="1" latinLnBrk="0" hangingPunct="1">
      <a:defRPr sz="58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Title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3D1E0-B84E-4AC7-B87B-D0AD46887D5A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9745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Title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3D1E0-B84E-4AC7-B87B-D0AD46887D5A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8800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Title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3D1E0-B84E-4AC7-B87B-D0AD46887D5A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1432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Title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3D1E0-B84E-4AC7-B87B-D0AD46887D5A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5224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Title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3D1E0-B84E-4AC7-B87B-D0AD46887D5A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2531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Title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3D1E0-B84E-4AC7-B87B-D0AD46887D5A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8036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Title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3D1E0-B84E-4AC7-B87B-D0AD46887D5A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9225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900003"/>
            <a:ext cx="12192000" cy="5217168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GB" dirty="0"/>
              <a:t>Click icon to change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11DD78-0C6C-4F27-AFF8-81EE8F9ACD43}"/>
              </a:ext>
            </a:extLst>
          </p:cNvPr>
          <p:cNvSpPr/>
          <p:nvPr userDrawn="1"/>
        </p:nvSpPr>
        <p:spPr bwMode="auto">
          <a:xfrm>
            <a:off x="0" y="3"/>
            <a:ext cx="12192000" cy="900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9060" tIns="49530" rIns="99060" bIns="4953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90589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ts val="1300"/>
              </a:spcAft>
              <a:buClrTx/>
              <a:buSzTx/>
              <a:buFontTx/>
              <a:buNone/>
              <a:tabLst/>
            </a:pPr>
            <a:endParaRPr kumimoji="0" lang="en-GB" sz="2167" b="0" i="0" u="none" strike="noStrike" cap="none" normalizeH="0" baseline="0" dirty="0">
              <a:ln>
                <a:noFill/>
              </a:ln>
              <a:solidFill>
                <a:srgbClr val="5F5F5F"/>
              </a:solidFill>
              <a:effectLst/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279218-DA47-4EBE-920F-4DB5BEA5C5D5}"/>
              </a:ext>
            </a:extLst>
          </p:cNvPr>
          <p:cNvSpPr/>
          <p:nvPr userDrawn="1"/>
        </p:nvSpPr>
        <p:spPr bwMode="auto">
          <a:xfrm>
            <a:off x="0" y="6117173"/>
            <a:ext cx="12192000" cy="74083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9060" tIns="49530" rIns="99060" bIns="4953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90589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ts val="1300"/>
              </a:spcAft>
              <a:buClrTx/>
              <a:buSzTx/>
              <a:buFontTx/>
              <a:buNone/>
              <a:tabLst/>
            </a:pPr>
            <a:endParaRPr kumimoji="0" lang="en-GB" sz="2167" b="0" i="0" u="none" strike="noStrike" cap="none" normalizeH="0" baseline="0" dirty="0">
              <a:ln>
                <a:noFill/>
              </a:ln>
              <a:solidFill>
                <a:srgbClr val="5F5F5F"/>
              </a:solidFill>
              <a:effectLst/>
              <a:latin typeface="+mn-lt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7111F09-B356-43CC-9931-781285671A6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8639" y="6313466"/>
            <a:ext cx="9360000" cy="360000"/>
          </a:xfrm>
        </p:spPr>
        <p:txBody>
          <a:bodyPr lIns="0" tIns="36000" anchor="ctr">
            <a:normAutofit/>
          </a:bodyPr>
          <a:lstStyle>
            <a:lvl1pPr marL="0" indent="0" algn="l"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Sub-heading in Arial Regular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FD6321-80E1-4E4B-B57B-0766F83B18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6169" y="6348784"/>
            <a:ext cx="1735501" cy="36156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568E0D-4252-4B91-8C63-CDC87FCA8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37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367944" y="1125665"/>
            <a:ext cx="2736000" cy="4752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7"/>
          </p:nvPr>
        </p:nvSpPr>
        <p:spPr>
          <a:xfrm>
            <a:off x="3274648" y="1125665"/>
            <a:ext cx="2736000" cy="4752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8"/>
          </p:nvPr>
        </p:nvSpPr>
        <p:spPr>
          <a:xfrm>
            <a:off x="6181352" y="1125665"/>
            <a:ext cx="2736000" cy="4752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20"/>
          </p:nvPr>
        </p:nvSpPr>
        <p:spPr>
          <a:xfrm>
            <a:off x="9088056" y="1125665"/>
            <a:ext cx="2736000" cy="4752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B8DD48-51E5-40F5-884D-BD7AAF74E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27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hird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366514" y="1125665"/>
            <a:ext cx="2777486" cy="4752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7"/>
          </p:nvPr>
        </p:nvSpPr>
        <p:spPr>
          <a:xfrm>
            <a:off x="3336000" y="1125665"/>
            <a:ext cx="8489486" cy="4752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0B7E66-720A-4058-B22D-5FE1438F7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65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6096000" y="902750"/>
            <a:ext cx="6096000" cy="5213888"/>
          </a:xfrm>
          <a:prstGeom prst="rect">
            <a:avLst/>
          </a:prstGeom>
          <a:solidFill>
            <a:srgbClr val="E4E6E8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9060" tIns="49530" rIns="99060" bIns="4953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90589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ts val="1300"/>
              </a:spcAft>
              <a:buClrTx/>
              <a:buSzTx/>
              <a:buFontTx/>
              <a:buNone/>
              <a:tabLst/>
            </a:pPr>
            <a:endParaRPr kumimoji="0" lang="en-GB" sz="2167" b="0" i="0" u="none" strike="noStrike" cap="none" normalizeH="0" baseline="0" dirty="0">
              <a:ln>
                <a:noFill/>
              </a:ln>
              <a:solidFill>
                <a:srgbClr val="5F5F5F"/>
              </a:solidFill>
              <a:effectLst/>
              <a:latin typeface="+mn-lt"/>
            </a:endParaRP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7"/>
          </p:nvPr>
        </p:nvSpPr>
        <p:spPr>
          <a:xfrm>
            <a:off x="6347582" y="1052513"/>
            <a:ext cx="5477904" cy="49366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9"/>
          </p:nvPr>
        </p:nvSpPr>
        <p:spPr>
          <a:xfrm>
            <a:off x="366514" y="1052513"/>
            <a:ext cx="5475724" cy="493661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0E61CD-51B2-4683-96E8-936D29BAE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6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8148320" y="902751"/>
            <a:ext cx="4043680" cy="5213888"/>
          </a:xfrm>
          <a:prstGeom prst="rect">
            <a:avLst/>
          </a:prstGeom>
          <a:solidFill>
            <a:srgbClr val="E4E6E8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9060" tIns="49530" rIns="99060" bIns="4953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90589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ts val="1300"/>
              </a:spcAft>
              <a:buClrTx/>
              <a:buSzTx/>
              <a:buFontTx/>
              <a:buNone/>
              <a:tabLst/>
            </a:pPr>
            <a:endParaRPr kumimoji="0" lang="en-GB" sz="2167" b="0" i="0" u="none" strike="noStrike" cap="none" normalizeH="0" baseline="0" dirty="0">
              <a:ln>
                <a:noFill/>
              </a:ln>
              <a:solidFill>
                <a:srgbClr val="5F5F5F"/>
              </a:solidFill>
              <a:effectLst/>
              <a:latin typeface="+mn-lt"/>
            </a:endParaRP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7"/>
          </p:nvPr>
        </p:nvSpPr>
        <p:spPr>
          <a:xfrm>
            <a:off x="8417864" y="1052513"/>
            <a:ext cx="3407622" cy="49366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9"/>
          </p:nvPr>
        </p:nvSpPr>
        <p:spPr>
          <a:xfrm>
            <a:off x="366514" y="1052513"/>
            <a:ext cx="7529485" cy="493661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2F31EB-9DAD-4915-BDEA-4C9AF87F8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87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half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66514" y="1052514"/>
            <a:ext cx="5475724" cy="493661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6096000" y="902750"/>
            <a:ext cx="6096000" cy="521195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B8EC4A-69E7-48F1-B480-31D298E81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49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hir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66514" y="1052514"/>
            <a:ext cx="7529485" cy="493661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8148320" y="902750"/>
            <a:ext cx="4043680" cy="521195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D86FDA-B17D-4E78-B4A0-57462CD33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02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half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902753"/>
            <a:ext cx="6096000" cy="5214845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347016" y="1052513"/>
            <a:ext cx="5467032" cy="493661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A3CDA1-DB30-4525-ABEF-E09089AC2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30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hird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248000" y="1052513"/>
            <a:ext cx="7575192" cy="493661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902750"/>
            <a:ext cx="4043680" cy="5213888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43A34-3611-4248-A68A-7EFCC7614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145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504000" y="1171119"/>
            <a:ext cx="2601600" cy="276851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22"/>
          </p:nvPr>
        </p:nvSpPr>
        <p:spPr>
          <a:xfrm>
            <a:off x="3364800" y="1171119"/>
            <a:ext cx="2601600" cy="276851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23"/>
          </p:nvPr>
        </p:nvSpPr>
        <p:spPr>
          <a:xfrm>
            <a:off x="6225600" y="1171119"/>
            <a:ext cx="2601600" cy="276851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24"/>
          </p:nvPr>
        </p:nvSpPr>
        <p:spPr>
          <a:xfrm>
            <a:off x="9086400" y="1171119"/>
            <a:ext cx="2601600" cy="276851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6" name="Content Placeholder 5"/>
          <p:cNvSpPr>
            <a:spLocks noGrp="1"/>
          </p:cNvSpPr>
          <p:nvPr>
            <p:ph sz="quarter" idx="25" hasCustomPrompt="1"/>
          </p:nvPr>
        </p:nvSpPr>
        <p:spPr>
          <a:xfrm>
            <a:off x="504000" y="4100407"/>
            <a:ext cx="2601600" cy="1737771"/>
          </a:xfrm>
        </p:spPr>
        <p:txBody>
          <a:bodyPr/>
          <a:lstStyle>
            <a:lvl1pPr marL="185736" indent="-194998" algn="l">
              <a:spcAft>
                <a:spcPts val="0"/>
              </a:spcAft>
              <a:buFont typeface="Arial" panose="020B0604020202020204" pitchFamily="34" charset="0"/>
              <a:buChar char="•"/>
              <a:defRPr sz="1300" b="0" baseline="0"/>
            </a:lvl1pPr>
            <a:lvl2pPr marL="389996" indent="-194998" algn="l">
              <a:spcAft>
                <a:spcPts val="0"/>
              </a:spcAft>
              <a:buFont typeface="Arial" panose="020B0604020202020204" pitchFamily="34" charset="0"/>
              <a:buChar char="•"/>
              <a:defRPr sz="1300" b="0"/>
            </a:lvl2pPr>
            <a:lvl3pPr marL="584994" indent="-194998" algn="l">
              <a:spcAft>
                <a:spcPts val="0"/>
              </a:spcAft>
              <a:defRPr sz="1300"/>
            </a:lvl3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 bullet</a:t>
            </a:r>
          </a:p>
          <a:p>
            <a:pPr lvl="2"/>
            <a:r>
              <a:rPr lang="en-US" dirty="0"/>
              <a:t>Third level bullet</a:t>
            </a:r>
          </a:p>
        </p:txBody>
      </p:sp>
      <p:sp>
        <p:nvSpPr>
          <p:cNvPr id="22" name="Content Placeholder 5"/>
          <p:cNvSpPr>
            <a:spLocks noGrp="1"/>
          </p:cNvSpPr>
          <p:nvPr>
            <p:ph sz="quarter" idx="26" hasCustomPrompt="1"/>
          </p:nvPr>
        </p:nvSpPr>
        <p:spPr>
          <a:xfrm>
            <a:off x="3364800" y="4100407"/>
            <a:ext cx="2601600" cy="1737771"/>
          </a:xfrm>
        </p:spPr>
        <p:txBody>
          <a:bodyPr/>
          <a:lstStyle>
            <a:lvl1pPr marL="185736" indent="-194998" algn="l">
              <a:spcAft>
                <a:spcPts val="0"/>
              </a:spcAft>
              <a:buFont typeface="Arial" panose="020B0604020202020204" pitchFamily="34" charset="0"/>
              <a:buChar char="•"/>
              <a:defRPr sz="1300" b="0" baseline="0"/>
            </a:lvl1pPr>
            <a:lvl2pPr marL="389996" indent="-194998" algn="l">
              <a:spcAft>
                <a:spcPts val="0"/>
              </a:spcAft>
              <a:buFont typeface="Arial" panose="020B0604020202020204" pitchFamily="34" charset="0"/>
              <a:buChar char="•"/>
              <a:defRPr sz="1300" b="0"/>
            </a:lvl2pPr>
            <a:lvl3pPr marL="584994" indent="-194998" algn="l">
              <a:spcAft>
                <a:spcPts val="0"/>
              </a:spcAft>
              <a:defRPr sz="1300"/>
            </a:lvl3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 bullet</a:t>
            </a:r>
          </a:p>
          <a:p>
            <a:pPr lvl="2"/>
            <a:r>
              <a:rPr lang="en-US" dirty="0"/>
              <a:t>Third level bullet</a:t>
            </a:r>
          </a:p>
        </p:txBody>
      </p:sp>
      <p:sp>
        <p:nvSpPr>
          <p:cNvPr id="23" name="Content Placeholder 5"/>
          <p:cNvSpPr>
            <a:spLocks noGrp="1"/>
          </p:cNvSpPr>
          <p:nvPr>
            <p:ph sz="quarter" idx="27" hasCustomPrompt="1"/>
          </p:nvPr>
        </p:nvSpPr>
        <p:spPr>
          <a:xfrm>
            <a:off x="6225600" y="4100567"/>
            <a:ext cx="2601600" cy="1737771"/>
          </a:xfrm>
        </p:spPr>
        <p:txBody>
          <a:bodyPr/>
          <a:lstStyle>
            <a:lvl1pPr marL="185736" indent="-194998" algn="l">
              <a:spcAft>
                <a:spcPts val="0"/>
              </a:spcAft>
              <a:buFont typeface="Arial" panose="020B0604020202020204" pitchFamily="34" charset="0"/>
              <a:buChar char="•"/>
              <a:defRPr sz="1300" b="0" baseline="0"/>
            </a:lvl1pPr>
            <a:lvl2pPr marL="389996" indent="-194998" algn="l">
              <a:spcAft>
                <a:spcPts val="0"/>
              </a:spcAft>
              <a:buFont typeface="Arial" panose="020B0604020202020204" pitchFamily="34" charset="0"/>
              <a:buChar char="•"/>
              <a:defRPr sz="1300" b="0"/>
            </a:lvl2pPr>
            <a:lvl3pPr marL="584994" indent="-194998" algn="l">
              <a:spcAft>
                <a:spcPts val="0"/>
              </a:spcAft>
              <a:defRPr sz="1300"/>
            </a:lvl3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 bullet</a:t>
            </a:r>
          </a:p>
          <a:p>
            <a:pPr lvl="2"/>
            <a:r>
              <a:rPr lang="en-US" dirty="0"/>
              <a:t>Third level bullet</a:t>
            </a:r>
          </a:p>
        </p:txBody>
      </p:sp>
      <p:sp>
        <p:nvSpPr>
          <p:cNvPr id="24" name="Content Placeholder 5"/>
          <p:cNvSpPr>
            <a:spLocks noGrp="1"/>
          </p:cNvSpPr>
          <p:nvPr>
            <p:ph sz="quarter" idx="25" hasCustomPrompt="1"/>
          </p:nvPr>
        </p:nvSpPr>
        <p:spPr>
          <a:xfrm>
            <a:off x="9086400" y="4100407"/>
            <a:ext cx="2601600" cy="1737771"/>
          </a:xfrm>
        </p:spPr>
        <p:txBody>
          <a:bodyPr/>
          <a:lstStyle>
            <a:lvl1pPr marL="185736" indent="-194998" algn="l">
              <a:spcAft>
                <a:spcPts val="0"/>
              </a:spcAft>
              <a:buFont typeface="Arial" panose="020B0604020202020204" pitchFamily="34" charset="0"/>
              <a:buChar char="•"/>
              <a:defRPr sz="1300" b="0" baseline="0"/>
            </a:lvl1pPr>
            <a:lvl2pPr marL="389996" indent="-194998" algn="l">
              <a:spcAft>
                <a:spcPts val="0"/>
              </a:spcAft>
              <a:buFont typeface="Arial" panose="020B0604020202020204" pitchFamily="34" charset="0"/>
              <a:buChar char="•"/>
              <a:defRPr sz="1300" b="0"/>
            </a:lvl2pPr>
            <a:lvl3pPr marL="584994" indent="-194998" algn="l">
              <a:spcAft>
                <a:spcPts val="0"/>
              </a:spcAft>
              <a:defRPr sz="1300"/>
            </a:lvl3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 bullet</a:t>
            </a:r>
          </a:p>
          <a:p>
            <a:pPr lvl="2"/>
            <a:r>
              <a:rPr lang="en-US" dirty="0"/>
              <a:t>Third level bullet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B7FBB3-6E7C-4BE9-B7D8-D6CC7B089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12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504004" y="1171121"/>
            <a:ext cx="1695036" cy="276851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22"/>
          </p:nvPr>
        </p:nvSpPr>
        <p:spPr>
          <a:xfrm>
            <a:off x="2401799" y="1170033"/>
            <a:ext cx="1695036" cy="27696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23"/>
          </p:nvPr>
        </p:nvSpPr>
        <p:spPr>
          <a:xfrm>
            <a:off x="4299592" y="1170033"/>
            <a:ext cx="1695036" cy="27696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24"/>
          </p:nvPr>
        </p:nvSpPr>
        <p:spPr>
          <a:xfrm>
            <a:off x="6197384" y="1170033"/>
            <a:ext cx="1695036" cy="27696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6"/>
          </p:nvPr>
        </p:nvSpPr>
        <p:spPr>
          <a:xfrm>
            <a:off x="8095177" y="1170033"/>
            <a:ext cx="1695036" cy="27696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20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9992968" y="1170033"/>
            <a:ext cx="1695036" cy="27696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24" name="Content Placeholder 5"/>
          <p:cNvSpPr>
            <a:spLocks noGrp="1"/>
          </p:cNvSpPr>
          <p:nvPr>
            <p:ph sz="quarter" idx="25" hasCustomPrompt="1"/>
          </p:nvPr>
        </p:nvSpPr>
        <p:spPr>
          <a:xfrm>
            <a:off x="504004" y="4100409"/>
            <a:ext cx="1695036" cy="1737771"/>
          </a:xfrm>
        </p:spPr>
        <p:txBody>
          <a:bodyPr/>
          <a:lstStyle>
            <a:lvl1pPr marL="185736" indent="-194998" algn="l">
              <a:spcAft>
                <a:spcPts val="0"/>
              </a:spcAft>
              <a:buFont typeface="Arial" panose="020B0604020202020204" pitchFamily="34" charset="0"/>
              <a:buChar char="•"/>
              <a:defRPr sz="1300" b="0" baseline="0"/>
            </a:lvl1pPr>
            <a:lvl2pPr marL="389996" indent="-194998" algn="l">
              <a:spcAft>
                <a:spcPts val="0"/>
              </a:spcAft>
              <a:buFont typeface="Arial" panose="020B0604020202020204" pitchFamily="34" charset="0"/>
              <a:buChar char="•"/>
              <a:defRPr sz="1300" b="0"/>
            </a:lvl2pPr>
            <a:lvl3pPr marL="584994" indent="-194998" algn="l">
              <a:spcAft>
                <a:spcPts val="0"/>
              </a:spcAft>
              <a:defRPr sz="1300"/>
            </a:lvl3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 bullet</a:t>
            </a:r>
          </a:p>
          <a:p>
            <a:pPr lvl="2"/>
            <a:r>
              <a:rPr lang="en-US" dirty="0"/>
              <a:t>Third level bullet</a:t>
            </a:r>
          </a:p>
        </p:txBody>
      </p:sp>
      <p:sp>
        <p:nvSpPr>
          <p:cNvPr id="25" name="Content Placeholder 5"/>
          <p:cNvSpPr>
            <a:spLocks noGrp="1"/>
          </p:cNvSpPr>
          <p:nvPr>
            <p:ph sz="quarter" idx="29" hasCustomPrompt="1"/>
          </p:nvPr>
        </p:nvSpPr>
        <p:spPr>
          <a:xfrm>
            <a:off x="2401799" y="4100409"/>
            <a:ext cx="1695036" cy="1737771"/>
          </a:xfrm>
        </p:spPr>
        <p:txBody>
          <a:bodyPr/>
          <a:lstStyle>
            <a:lvl1pPr marL="185736" indent="-194998" algn="l">
              <a:spcAft>
                <a:spcPts val="0"/>
              </a:spcAft>
              <a:buFont typeface="Arial" panose="020B0604020202020204" pitchFamily="34" charset="0"/>
              <a:buChar char="•"/>
              <a:defRPr sz="1300" b="0" baseline="0"/>
            </a:lvl1pPr>
            <a:lvl2pPr marL="389996" indent="-194998" algn="l">
              <a:spcAft>
                <a:spcPts val="0"/>
              </a:spcAft>
              <a:buFont typeface="Arial" panose="020B0604020202020204" pitchFamily="34" charset="0"/>
              <a:buChar char="•"/>
              <a:defRPr sz="1300" b="0"/>
            </a:lvl2pPr>
            <a:lvl3pPr marL="584994" indent="-194998" algn="l">
              <a:spcAft>
                <a:spcPts val="0"/>
              </a:spcAft>
              <a:defRPr sz="1300"/>
            </a:lvl3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 bullet</a:t>
            </a:r>
          </a:p>
          <a:p>
            <a:pPr lvl="2"/>
            <a:r>
              <a:rPr lang="en-US" dirty="0"/>
              <a:t>Third level bullet</a:t>
            </a:r>
          </a:p>
        </p:txBody>
      </p:sp>
      <p:sp>
        <p:nvSpPr>
          <p:cNvPr id="26" name="Content Placeholder 5"/>
          <p:cNvSpPr>
            <a:spLocks noGrp="1"/>
          </p:cNvSpPr>
          <p:nvPr>
            <p:ph sz="quarter" idx="30" hasCustomPrompt="1"/>
          </p:nvPr>
        </p:nvSpPr>
        <p:spPr>
          <a:xfrm>
            <a:off x="4299591" y="4100409"/>
            <a:ext cx="1695036" cy="1737771"/>
          </a:xfrm>
        </p:spPr>
        <p:txBody>
          <a:bodyPr/>
          <a:lstStyle>
            <a:lvl1pPr marL="185736" indent="-194998" algn="l">
              <a:spcAft>
                <a:spcPts val="0"/>
              </a:spcAft>
              <a:buFont typeface="Arial" panose="020B0604020202020204" pitchFamily="34" charset="0"/>
              <a:buChar char="•"/>
              <a:defRPr sz="1300" b="0" baseline="0"/>
            </a:lvl1pPr>
            <a:lvl2pPr marL="389996" indent="-194998" algn="l">
              <a:spcAft>
                <a:spcPts val="0"/>
              </a:spcAft>
              <a:buFont typeface="Arial" panose="020B0604020202020204" pitchFamily="34" charset="0"/>
              <a:buChar char="•"/>
              <a:defRPr sz="1300" b="0"/>
            </a:lvl2pPr>
            <a:lvl3pPr marL="584994" indent="-194998" algn="l">
              <a:spcAft>
                <a:spcPts val="0"/>
              </a:spcAft>
              <a:defRPr sz="1300"/>
            </a:lvl3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 bullet</a:t>
            </a:r>
          </a:p>
          <a:p>
            <a:pPr lvl="2"/>
            <a:r>
              <a:rPr lang="en-US" dirty="0"/>
              <a:t>Third level bullet</a:t>
            </a:r>
          </a:p>
        </p:txBody>
      </p:sp>
      <p:sp>
        <p:nvSpPr>
          <p:cNvPr id="27" name="Content Placeholder 5"/>
          <p:cNvSpPr>
            <a:spLocks noGrp="1"/>
          </p:cNvSpPr>
          <p:nvPr>
            <p:ph sz="quarter" idx="31" hasCustomPrompt="1"/>
          </p:nvPr>
        </p:nvSpPr>
        <p:spPr>
          <a:xfrm>
            <a:off x="6197384" y="4100409"/>
            <a:ext cx="1695036" cy="1737771"/>
          </a:xfrm>
        </p:spPr>
        <p:txBody>
          <a:bodyPr/>
          <a:lstStyle>
            <a:lvl1pPr marL="185736" indent="-194998" algn="l">
              <a:spcAft>
                <a:spcPts val="0"/>
              </a:spcAft>
              <a:buFont typeface="Arial" panose="020B0604020202020204" pitchFamily="34" charset="0"/>
              <a:buChar char="•"/>
              <a:defRPr sz="1300" b="0" baseline="0"/>
            </a:lvl1pPr>
            <a:lvl2pPr marL="389996" indent="-194998" algn="l">
              <a:spcAft>
                <a:spcPts val="0"/>
              </a:spcAft>
              <a:buFont typeface="Arial" panose="020B0604020202020204" pitchFamily="34" charset="0"/>
              <a:buChar char="•"/>
              <a:defRPr sz="1300" b="0"/>
            </a:lvl2pPr>
            <a:lvl3pPr marL="584994" indent="-194998" algn="l">
              <a:spcAft>
                <a:spcPts val="0"/>
              </a:spcAft>
              <a:defRPr sz="1300"/>
            </a:lvl3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 bullet</a:t>
            </a:r>
          </a:p>
          <a:p>
            <a:pPr lvl="2"/>
            <a:r>
              <a:rPr lang="en-US" dirty="0"/>
              <a:t>Third level bullet</a:t>
            </a:r>
          </a:p>
        </p:txBody>
      </p:sp>
      <p:sp>
        <p:nvSpPr>
          <p:cNvPr id="28" name="Content Placeholder 5"/>
          <p:cNvSpPr>
            <a:spLocks noGrp="1"/>
          </p:cNvSpPr>
          <p:nvPr>
            <p:ph sz="quarter" idx="32" hasCustomPrompt="1"/>
          </p:nvPr>
        </p:nvSpPr>
        <p:spPr>
          <a:xfrm>
            <a:off x="8095176" y="4100409"/>
            <a:ext cx="1695036" cy="1737771"/>
          </a:xfrm>
        </p:spPr>
        <p:txBody>
          <a:bodyPr/>
          <a:lstStyle>
            <a:lvl1pPr marL="185736" indent="-194998" algn="l">
              <a:spcAft>
                <a:spcPts val="0"/>
              </a:spcAft>
              <a:buFont typeface="Arial" panose="020B0604020202020204" pitchFamily="34" charset="0"/>
              <a:buChar char="•"/>
              <a:defRPr sz="1300" b="0" baseline="0"/>
            </a:lvl1pPr>
            <a:lvl2pPr marL="389996" indent="-194998" algn="l">
              <a:spcAft>
                <a:spcPts val="0"/>
              </a:spcAft>
              <a:buFont typeface="Arial" panose="020B0604020202020204" pitchFamily="34" charset="0"/>
              <a:buChar char="•"/>
              <a:defRPr sz="1300" b="0"/>
            </a:lvl2pPr>
            <a:lvl3pPr marL="584994" indent="-194998" algn="l">
              <a:spcAft>
                <a:spcPts val="0"/>
              </a:spcAft>
              <a:defRPr sz="1300"/>
            </a:lvl3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 bullet</a:t>
            </a:r>
          </a:p>
          <a:p>
            <a:pPr lvl="2"/>
            <a:r>
              <a:rPr lang="en-US" dirty="0"/>
              <a:t>Third level bullet</a:t>
            </a:r>
          </a:p>
        </p:txBody>
      </p:sp>
      <p:sp>
        <p:nvSpPr>
          <p:cNvPr id="29" name="Content Placeholder 5"/>
          <p:cNvSpPr>
            <a:spLocks noGrp="1"/>
          </p:cNvSpPr>
          <p:nvPr>
            <p:ph sz="quarter" idx="33" hasCustomPrompt="1"/>
          </p:nvPr>
        </p:nvSpPr>
        <p:spPr>
          <a:xfrm>
            <a:off x="9992968" y="4100409"/>
            <a:ext cx="1695036" cy="1737771"/>
          </a:xfrm>
        </p:spPr>
        <p:txBody>
          <a:bodyPr/>
          <a:lstStyle>
            <a:lvl1pPr marL="185736" indent="-194998" algn="l">
              <a:spcAft>
                <a:spcPts val="0"/>
              </a:spcAft>
              <a:buFont typeface="Arial" panose="020B0604020202020204" pitchFamily="34" charset="0"/>
              <a:buChar char="•"/>
              <a:defRPr sz="1300" b="0" baseline="0"/>
            </a:lvl1pPr>
            <a:lvl2pPr marL="389996" indent="-194998" algn="l">
              <a:spcAft>
                <a:spcPts val="0"/>
              </a:spcAft>
              <a:buFont typeface="Arial" panose="020B0604020202020204" pitchFamily="34" charset="0"/>
              <a:buChar char="•"/>
              <a:defRPr sz="1300" b="0"/>
            </a:lvl2pPr>
            <a:lvl3pPr marL="584994" indent="-194998" algn="l">
              <a:spcAft>
                <a:spcPts val="0"/>
              </a:spcAft>
              <a:defRPr sz="1300"/>
            </a:lvl3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 bullet</a:t>
            </a:r>
          </a:p>
          <a:p>
            <a:pPr lvl="2"/>
            <a:r>
              <a:rPr lang="en-US" dirty="0"/>
              <a:t>Third level bullet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0F796A-766C-4B5F-ACA6-AB4205F04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56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 bwMode="auto">
          <a:xfrm>
            <a:off x="0" y="-1"/>
            <a:ext cx="12192000" cy="6879772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9060" tIns="49530" rIns="99060" bIns="4953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90589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ts val="1300"/>
              </a:spcAft>
              <a:buClrTx/>
              <a:buSzTx/>
              <a:buFontTx/>
              <a:buNone/>
              <a:tabLst/>
            </a:pPr>
            <a:endParaRPr kumimoji="0" lang="en-GB" sz="2167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68955" y="2559104"/>
            <a:ext cx="9454095" cy="592363"/>
          </a:xfrm>
        </p:spPr>
        <p:txBody>
          <a:bodyPr tIns="0" bIns="0" anchor="b" anchorCtr="0">
            <a:noAutofit/>
          </a:bodyPr>
          <a:lstStyle>
            <a:lvl1pPr algn="ctr">
              <a:lnSpc>
                <a:spcPct val="80000"/>
              </a:lnSpc>
              <a:defRPr lang="en-US" sz="2400" b="1" cap="none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368955" y="3318523"/>
            <a:ext cx="9454095" cy="419100"/>
          </a:xfrm>
        </p:spPr>
        <p:txBody>
          <a:bodyPr lIns="0" tIns="0"/>
          <a:lstStyle>
            <a:lvl1pPr marL="0" indent="0" algn="ctr">
              <a:spcAft>
                <a:spcPts val="0"/>
              </a:spcAft>
              <a:buNone/>
              <a:defRPr sz="2167" b="0" cap="none" baseline="0">
                <a:solidFill>
                  <a:schemeClr val="bg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Sub-heading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6003925" y="3858261"/>
            <a:ext cx="177801" cy="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1A3828B-C690-444A-BC53-2DEE38DB74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52841" y="5862633"/>
            <a:ext cx="2286319" cy="47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8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9060" tIns="49530" rIns="99060" bIns="4953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90589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ts val="1300"/>
              </a:spcAft>
              <a:buClrTx/>
              <a:buSzTx/>
              <a:buFontTx/>
              <a:buNone/>
              <a:tabLst/>
            </a:pPr>
            <a:endParaRPr kumimoji="0" lang="en-GB" sz="2167" b="0" i="0" u="none" strike="noStrike" cap="none" normalizeH="0" baseline="0" dirty="0">
              <a:ln>
                <a:noFill/>
              </a:ln>
              <a:solidFill>
                <a:srgbClr val="5F5F5F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7802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97207" y="2228603"/>
            <a:ext cx="7597586" cy="240079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785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97212" y="2228606"/>
            <a:ext cx="7597586" cy="240079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447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97212" y="2228606"/>
            <a:ext cx="7597586" cy="240079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538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9060" tIns="49530" rIns="99060" bIns="4953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90589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ts val="1300"/>
              </a:spcAft>
              <a:buClrTx/>
              <a:buSzTx/>
              <a:buFontTx/>
              <a:buNone/>
              <a:tabLst/>
            </a:pPr>
            <a:endParaRPr kumimoji="0" lang="en-GB" sz="2167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68955" y="2559104"/>
            <a:ext cx="9454095" cy="592363"/>
          </a:xfrm>
        </p:spPr>
        <p:txBody>
          <a:bodyPr tIns="0" bIns="0" anchor="b" anchorCtr="0">
            <a:noAutofit/>
          </a:bodyPr>
          <a:lstStyle>
            <a:lvl1pPr algn="ctr">
              <a:lnSpc>
                <a:spcPct val="80000"/>
              </a:lnSpc>
              <a:defRPr lang="en-US" sz="2400" b="1" cap="none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368955" y="3318523"/>
            <a:ext cx="9454095" cy="419100"/>
          </a:xfrm>
        </p:spPr>
        <p:txBody>
          <a:bodyPr lIns="0" tIns="0"/>
          <a:lstStyle>
            <a:lvl1pPr marL="0" indent="0" algn="ctr">
              <a:spcAft>
                <a:spcPts val="0"/>
              </a:spcAft>
              <a:buNone/>
              <a:defRPr sz="2167" b="0" cap="none" baseline="0">
                <a:solidFill>
                  <a:schemeClr val="bg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Sub-heading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6003925" y="3858261"/>
            <a:ext cx="177801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256D529D-3740-4ABA-8192-3F80AF91DC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52841" y="5862633"/>
            <a:ext cx="2286319" cy="47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1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GB" dirty="0"/>
              <a:t>Click icon to change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368955" y="2559104"/>
            <a:ext cx="9454095" cy="592363"/>
          </a:xfrm>
        </p:spPr>
        <p:txBody>
          <a:bodyPr tIns="0" bIns="0" anchor="b" anchorCtr="0">
            <a:noAutofit/>
          </a:bodyPr>
          <a:lstStyle>
            <a:lvl1pPr algn="ctr">
              <a:lnSpc>
                <a:spcPct val="80000"/>
              </a:lnSpc>
              <a:defRPr lang="en-US" sz="2400" b="1" cap="non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368955" y="3318523"/>
            <a:ext cx="9454095" cy="419100"/>
          </a:xfrm>
        </p:spPr>
        <p:txBody>
          <a:bodyPr lIns="0" tIns="0"/>
          <a:lstStyle>
            <a:lvl1pPr marL="0" indent="0" algn="ctr">
              <a:spcAft>
                <a:spcPts val="0"/>
              </a:spcAft>
              <a:buNone/>
              <a:defRPr sz="2167" b="0" cap="none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Sub-heading</a:t>
            </a:r>
            <a:endParaRPr lang="en-GB" dirty="0"/>
          </a:p>
        </p:txBody>
      </p:sp>
      <p:cxnSp>
        <p:nvCxnSpPr>
          <p:cNvPr id="18" name="Straight Connector 17"/>
          <p:cNvCxnSpPr/>
          <p:nvPr userDrawn="1"/>
        </p:nvCxnSpPr>
        <p:spPr bwMode="auto">
          <a:xfrm>
            <a:off x="6003925" y="3858261"/>
            <a:ext cx="177801" cy="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00B4C29-7E87-442E-A574-F3AA100245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52841" y="5862633"/>
            <a:ext cx="2286319" cy="47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75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8" hasCustomPrompt="1"/>
          </p:nvPr>
        </p:nvSpPr>
        <p:spPr>
          <a:xfrm>
            <a:off x="366515" y="1060547"/>
            <a:ext cx="11458970" cy="4928578"/>
          </a:xfrm>
        </p:spPr>
        <p:txBody>
          <a:bodyPr>
            <a:normAutofit/>
          </a:bodyPr>
          <a:lstStyle>
            <a:lvl1pPr>
              <a:defRPr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54CF1F-45D9-476D-8989-5E9158A25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56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33BA94-BB1D-4888-8B2E-DDD637F8F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54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8" hasCustomPrompt="1"/>
          </p:nvPr>
        </p:nvSpPr>
        <p:spPr>
          <a:xfrm>
            <a:off x="366515" y="1060547"/>
            <a:ext cx="11458970" cy="4928578"/>
          </a:xfrm>
        </p:spPr>
        <p:txBody>
          <a:bodyPr>
            <a:normAutofit/>
          </a:bodyPr>
          <a:lstStyle>
            <a:lvl1pPr marL="361825" indent="-342908">
              <a:buFont typeface="+mj-lt"/>
              <a:buAutoNum type="arabicPeriod"/>
              <a:tabLst>
                <a:tab pos="6366034" algn="dec"/>
              </a:tabLst>
              <a:defRPr baseline="0"/>
            </a:lvl1pPr>
            <a:lvl2pPr marL="215418" indent="0">
              <a:buFont typeface="+mj-lt"/>
              <a:buNone/>
              <a:defRPr/>
            </a:lvl2pPr>
            <a:lvl3pPr marL="408032" indent="0">
              <a:buFont typeface="+mj-lt"/>
              <a:buNone/>
              <a:defRPr/>
            </a:lvl3pPr>
            <a:lvl4pPr marL="602367" indent="0">
              <a:buFont typeface="+mj-lt"/>
              <a:buNone/>
              <a:defRPr/>
            </a:lvl4pPr>
            <a:lvl5pPr marL="799490" indent="0">
              <a:buFont typeface="+mj-lt"/>
              <a:buNone/>
              <a:defRPr/>
            </a:lvl5pPr>
          </a:lstStyle>
          <a:p>
            <a:pPr lvl="0"/>
            <a:r>
              <a:rPr lang="en-US" dirty="0"/>
              <a:t>Click to edit Master text styles	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A0D0B6-D4A2-49A8-B51C-560F7D276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41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526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366514" y="1127397"/>
            <a:ext cx="5561486" cy="4752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7"/>
          </p:nvPr>
        </p:nvSpPr>
        <p:spPr>
          <a:xfrm>
            <a:off x="6264000" y="1127397"/>
            <a:ext cx="5561486" cy="4752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8DEEC9-67EB-4297-B57D-7F07CCB11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15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366514" y="1127397"/>
            <a:ext cx="3708000" cy="4752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7"/>
          </p:nvPr>
        </p:nvSpPr>
        <p:spPr>
          <a:xfrm>
            <a:off x="4242000" y="1127397"/>
            <a:ext cx="3708000" cy="4752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8"/>
          </p:nvPr>
        </p:nvSpPr>
        <p:spPr>
          <a:xfrm>
            <a:off x="8136000" y="1127397"/>
            <a:ext cx="3708000" cy="4752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DBC526-941E-4A5A-8B91-4816593F1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10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FCA2401-E5B5-43C6-953C-C12820E9D969}"/>
              </a:ext>
            </a:extLst>
          </p:cNvPr>
          <p:cNvSpPr/>
          <p:nvPr userDrawn="1"/>
        </p:nvSpPr>
        <p:spPr bwMode="auto">
          <a:xfrm>
            <a:off x="0" y="3"/>
            <a:ext cx="12192000" cy="900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9060" tIns="49530" rIns="99060" bIns="4953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90589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ts val="1300"/>
              </a:spcAft>
              <a:buClrTx/>
              <a:buSzTx/>
              <a:buFontTx/>
              <a:buNone/>
              <a:tabLst/>
            </a:pPr>
            <a:endParaRPr kumimoji="0" lang="en-GB" sz="2167" b="0" i="0" u="none" strike="noStrike" cap="none" normalizeH="0" baseline="0" dirty="0">
              <a:ln>
                <a:noFill/>
              </a:ln>
              <a:solidFill>
                <a:srgbClr val="5F5F5F"/>
              </a:solidFill>
              <a:effectLst/>
              <a:latin typeface="+mn-lt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6117173"/>
            <a:ext cx="12192000" cy="74083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9060" tIns="49530" rIns="99060" bIns="4953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90589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ts val="1300"/>
              </a:spcAft>
              <a:buClrTx/>
              <a:buSzTx/>
              <a:buFontTx/>
              <a:buNone/>
              <a:tabLst/>
            </a:pPr>
            <a:endParaRPr kumimoji="0" lang="en-GB" sz="2167" b="0" i="0" u="none" strike="noStrike" cap="none" normalizeH="0" baseline="0" dirty="0">
              <a:ln>
                <a:noFill/>
              </a:ln>
              <a:solidFill>
                <a:srgbClr val="5F5F5F"/>
              </a:solidFill>
              <a:effectLst/>
              <a:latin typeface="+mn-lt"/>
            </a:endParaRPr>
          </a:p>
        </p:txBody>
      </p:sp>
      <p:sp>
        <p:nvSpPr>
          <p:cNvPr id="1046" name="Rectangle 22"/>
          <p:cNvSpPr>
            <a:spLocks noChangeArrowheads="1"/>
          </p:cNvSpPr>
          <p:nvPr/>
        </p:nvSpPr>
        <p:spPr bwMode="auto">
          <a:xfrm>
            <a:off x="0" y="3"/>
            <a:ext cx="12192000" cy="876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t"/>
          <a:lstStyle/>
          <a:p>
            <a:pPr defTabSz="742942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300" dirty="0">
              <a:solidFill>
                <a:srgbClr val="5F5F5F"/>
              </a:solidFill>
              <a:cs typeface="Tahoma" panose="020B0604030504040204" pitchFamily="34" charset="0"/>
            </a:endParaRPr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366514" y="97654"/>
            <a:ext cx="11458971" cy="7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6515" y="1060547"/>
            <a:ext cx="11458970" cy="49285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Box 33"/>
          <p:cNvSpPr txBox="1">
            <a:spLocks noChangeArrowheads="1"/>
          </p:cNvSpPr>
          <p:nvPr userDrawn="1"/>
        </p:nvSpPr>
        <p:spPr bwMode="auto">
          <a:xfrm>
            <a:off x="547281" y="6410639"/>
            <a:ext cx="187552" cy="1846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r" defTabSz="742942" eaLnBrk="0" fontAlgn="base" hangingPunct="0">
              <a:spcBef>
                <a:spcPct val="0"/>
              </a:spcBef>
              <a:spcAft>
                <a:spcPct val="0"/>
              </a:spcAft>
            </a:pPr>
            <a:fld id="{562EA306-B379-4226-BC95-3F062B9324D2}" type="slidenum">
              <a:rPr lang="en-GB" sz="1200">
                <a:solidFill>
                  <a:schemeClr val="bg1"/>
                </a:solidFill>
              </a:rPr>
              <a:pPr algn="r" defTabSz="742942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0F1CE3-F314-4264-ADE5-E3D9F669C1AB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9966169" y="6348784"/>
            <a:ext cx="1735501" cy="36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77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01" r:id="rId2"/>
    <p:sldLayoutId id="2147483903" r:id="rId3"/>
    <p:sldLayoutId id="2147483902" r:id="rId4"/>
    <p:sldLayoutId id="2147483909" r:id="rId5"/>
    <p:sldLayoutId id="2147483908" r:id="rId6"/>
    <p:sldLayoutId id="2147483930" r:id="rId7"/>
    <p:sldLayoutId id="2147483910" r:id="rId8"/>
    <p:sldLayoutId id="2147483911" r:id="rId9"/>
    <p:sldLayoutId id="2147483912" r:id="rId10"/>
    <p:sldLayoutId id="2147483913" r:id="rId11"/>
    <p:sldLayoutId id="2147483914" r:id="rId12"/>
    <p:sldLayoutId id="2147483915" r:id="rId13"/>
    <p:sldLayoutId id="2147483916" r:id="rId14"/>
    <p:sldLayoutId id="2147483917" r:id="rId15"/>
    <p:sldLayoutId id="2147483918" r:id="rId16"/>
    <p:sldLayoutId id="2147483919" r:id="rId17"/>
    <p:sldLayoutId id="2147483920" r:id="rId18"/>
    <p:sldLayoutId id="2147483921" r:id="rId19"/>
    <p:sldLayoutId id="2147483922" r:id="rId20"/>
    <p:sldLayoutId id="2147483929" r:id="rId21"/>
    <p:sldLayoutId id="2147483925" r:id="rId22"/>
    <p:sldLayoutId id="2147483926" r:id="rId23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0" i="0" cap="none" baseline="0">
          <a:solidFill>
            <a:schemeClr val="bg1"/>
          </a:solidFill>
          <a:latin typeface="+mj-lt"/>
          <a:ea typeface="+mj-ea"/>
          <a:cs typeface="Tahoma" panose="020B060403050404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5F5F5F"/>
          </a:solidFill>
          <a:latin typeface="Univer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5F5F5F"/>
          </a:solidFill>
          <a:latin typeface="Univer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5F5F5F"/>
          </a:solidFill>
          <a:latin typeface="Univer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5F5F5F"/>
          </a:solidFill>
          <a:latin typeface="Univers" pitchFamily="34" charset="0"/>
        </a:defRPr>
      </a:lvl5pPr>
      <a:lvl6pPr marL="37147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5F5F5F"/>
          </a:solidFill>
          <a:latin typeface="Univers" pitchFamily="34" charset="0"/>
        </a:defRPr>
      </a:lvl6pPr>
      <a:lvl7pPr marL="742942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5F5F5F"/>
          </a:solidFill>
          <a:latin typeface="Univers" pitchFamily="34" charset="0"/>
        </a:defRPr>
      </a:lvl7pPr>
      <a:lvl8pPr marL="1114412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5F5F5F"/>
          </a:solidFill>
          <a:latin typeface="Univers" pitchFamily="34" charset="0"/>
        </a:defRPr>
      </a:lvl8pPr>
      <a:lvl9pPr marL="1485883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5F5F5F"/>
          </a:solidFill>
          <a:latin typeface="Univers" pitchFamily="34" charset="0"/>
        </a:defRPr>
      </a:lvl9pPr>
    </p:titleStyle>
    <p:bodyStyle>
      <a:lvl1pPr marL="290641" indent="-271725" algn="l" rtl="0" eaLnBrk="1" fontAlgn="base" hangingPunct="1">
        <a:lnSpc>
          <a:spcPct val="100000"/>
        </a:lnSpc>
        <a:spcBef>
          <a:spcPts val="0"/>
        </a:spcBef>
        <a:spcAft>
          <a:spcPts val="650"/>
        </a:spcAft>
        <a:buClr>
          <a:schemeClr val="accent3"/>
        </a:buClr>
        <a:buFont typeface="Arial" panose="020B0604020202020204" pitchFamily="34" charset="0"/>
        <a:buChar char="•"/>
        <a:defRPr sz="1800" b="0" i="0">
          <a:solidFill>
            <a:schemeClr val="tx2"/>
          </a:solidFill>
          <a:latin typeface="+mn-lt"/>
          <a:ea typeface="+mn-ea"/>
          <a:cs typeface="Tahoma" panose="020B0604030504040204" pitchFamily="34" charset="0"/>
        </a:defRPr>
      </a:lvl1pPr>
      <a:lvl2pPr marL="488417" indent="-272998" algn="l" rtl="0" eaLnBrk="1" fontAlgn="base" hangingPunct="1">
        <a:lnSpc>
          <a:spcPct val="100000"/>
        </a:lnSpc>
        <a:spcBef>
          <a:spcPts val="0"/>
        </a:spcBef>
        <a:spcAft>
          <a:spcPts val="650"/>
        </a:spcAft>
        <a:buClr>
          <a:schemeClr val="accent3"/>
        </a:buClr>
        <a:buFont typeface="Arial" panose="020B0604020202020204" pitchFamily="34" charset="0"/>
        <a:buChar char="•"/>
        <a:defRPr sz="1600" b="0" i="0">
          <a:solidFill>
            <a:schemeClr val="tx2"/>
          </a:solidFill>
          <a:latin typeface="+mn-lt"/>
          <a:cs typeface="Tahoma" panose="020B0604030504040204" pitchFamily="34" charset="0"/>
        </a:defRPr>
      </a:lvl2pPr>
      <a:lvl3pPr marL="681030" indent="-272998" algn="l" rtl="0" eaLnBrk="1" fontAlgn="base" hangingPunct="1">
        <a:lnSpc>
          <a:spcPct val="100000"/>
        </a:lnSpc>
        <a:spcBef>
          <a:spcPts val="0"/>
        </a:spcBef>
        <a:spcAft>
          <a:spcPts val="650"/>
        </a:spcAft>
        <a:buClr>
          <a:schemeClr val="accent3"/>
        </a:buClr>
        <a:buSzPct val="100000"/>
        <a:buFont typeface="Arial" panose="020B0604020202020204" pitchFamily="34" charset="0"/>
        <a:buChar char="•"/>
        <a:defRPr sz="1400" b="0" i="0">
          <a:solidFill>
            <a:schemeClr val="tx2"/>
          </a:solidFill>
          <a:latin typeface="+mn-lt"/>
          <a:cs typeface="Tahoma" panose="020B0604030504040204" pitchFamily="34" charset="0"/>
        </a:defRPr>
      </a:lvl3pPr>
      <a:lvl4pPr marL="875365" indent="-272998" algn="l" rtl="0" eaLnBrk="1" fontAlgn="base" hangingPunct="1">
        <a:lnSpc>
          <a:spcPct val="100000"/>
        </a:lnSpc>
        <a:spcBef>
          <a:spcPts val="0"/>
        </a:spcBef>
        <a:spcAft>
          <a:spcPts val="650"/>
        </a:spcAft>
        <a:buClr>
          <a:schemeClr val="accent3"/>
        </a:buClr>
        <a:buSzPct val="100000"/>
        <a:buFont typeface="Arial" panose="020B0604020202020204" pitchFamily="34" charset="0"/>
        <a:buChar char="•"/>
        <a:tabLst/>
        <a:defRPr sz="1400" b="0" i="0">
          <a:solidFill>
            <a:schemeClr val="tx2"/>
          </a:solidFill>
          <a:latin typeface="+mn-lt"/>
          <a:cs typeface="Tahoma" panose="020B0604030504040204" pitchFamily="34" charset="0"/>
        </a:defRPr>
      </a:lvl4pPr>
      <a:lvl5pPr marL="1072488" indent="-272998" algn="l" rtl="0" eaLnBrk="1" fontAlgn="base" hangingPunct="1">
        <a:lnSpc>
          <a:spcPct val="100000"/>
        </a:lnSpc>
        <a:spcBef>
          <a:spcPts val="0"/>
        </a:spcBef>
        <a:spcAft>
          <a:spcPts val="650"/>
        </a:spcAft>
        <a:buClr>
          <a:schemeClr val="accent3"/>
        </a:buClr>
        <a:buSzPct val="100000"/>
        <a:buFont typeface="Arial" panose="020B0604020202020204" pitchFamily="34" charset="0"/>
        <a:buChar char="•"/>
        <a:defRPr sz="1400" b="0" i="0">
          <a:solidFill>
            <a:schemeClr val="tx2"/>
          </a:solidFill>
          <a:latin typeface="+mn-lt"/>
          <a:cs typeface="Tahoma" panose="020B0604030504040204" pitchFamily="34" charset="0"/>
        </a:defRPr>
      </a:lvl5pPr>
      <a:lvl6pPr marL="2043089" indent="-185736" algn="l" rtl="0" eaLnBrk="1" fontAlgn="base" hangingPunct="1">
        <a:spcBef>
          <a:spcPct val="20000"/>
        </a:spcBef>
        <a:spcAft>
          <a:spcPct val="0"/>
        </a:spcAft>
        <a:buClr>
          <a:srgbClr val="A4A2D6"/>
        </a:buClr>
        <a:buSzPct val="80000"/>
        <a:buChar char="•"/>
        <a:defRPr sz="1300">
          <a:solidFill>
            <a:srgbClr val="5F5F5F"/>
          </a:solidFill>
          <a:latin typeface="+mn-lt"/>
        </a:defRPr>
      </a:lvl6pPr>
      <a:lvl7pPr marL="2414559" indent="-185736" algn="l" rtl="0" eaLnBrk="1" fontAlgn="base" hangingPunct="1">
        <a:spcBef>
          <a:spcPct val="20000"/>
        </a:spcBef>
        <a:spcAft>
          <a:spcPct val="0"/>
        </a:spcAft>
        <a:buClr>
          <a:srgbClr val="A4A2D6"/>
        </a:buClr>
        <a:buSzPct val="80000"/>
        <a:buChar char="•"/>
        <a:defRPr sz="1300">
          <a:solidFill>
            <a:srgbClr val="5F5F5F"/>
          </a:solidFill>
          <a:latin typeface="+mn-lt"/>
        </a:defRPr>
      </a:lvl7pPr>
      <a:lvl8pPr marL="2786031" indent="-185736" algn="l" rtl="0" eaLnBrk="1" fontAlgn="base" hangingPunct="1">
        <a:spcBef>
          <a:spcPct val="20000"/>
        </a:spcBef>
        <a:spcAft>
          <a:spcPct val="0"/>
        </a:spcAft>
        <a:buClr>
          <a:srgbClr val="A4A2D6"/>
        </a:buClr>
        <a:buSzPct val="80000"/>
        <a:buChar char="•"/>
        <a:defRPr sz="1300">
          <a:solidFill>
            <a:srgbClr val="5F5F5F"/>
          </a:solidFill>
          <a:latin typeface="+mn-lt"/>
        </a:defRPr>
      </a:lvl8pPr>
      <a:lvl9pPr marL="3157501" indent="-185736" algn="l" rtl="0" eaLnBrk="1" fontAlgn="base" hangingPunct="1">
        <a:spcBef>
          <a:spcPct val="20000"/>
        </a:spcBef>
        <a:spcAft>
          <a:spcPct val="0"/>
        </a:spcAft>
        <a:buClr>
          <a:srgbClr val="A4A2D6"/>
        </a:buClr>
        <a:buSzPct val="80000"/>
        <a:buChar char="•"/>
        <a:defRPr sz="130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742942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1pPr>
      <a:lvl2pPr marL="371470" algn="l" defTabSz="742942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2pPr>
      <a:lvl3pPr marL="742942" algn="l" defTabSz="742942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3pPr>
      <a:lvl4pPr marL="1114412" algn="l" defTabSz="742942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4pPr>
      <a:lvl5pPr marL="1485883" algn="l" defTabSz="742942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5pPr>
      <a:lvl6pPr marL="1857353" algn="l" defTabSz="742942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6pPr>
      <a:lvl7pPr marL="2228824" algn="l" defTabSz="742942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7pPr>
      <a:lvl8pPr marL="2600295" algn="l" defTabSz="742942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8pPr>
      <a:lvl9pPr marL="2971767" algn="l" defTabSz="742942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77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4" pos="9958" userDrawn="1">
          <p15:clr>
            <a:srgbClr val="F26B43"/>
          </p15:clr>
        </p15:guide>
        <p15:guide id="5" orient="horz" pos="5096" userDrawn="1">
          <p15:clr>
            <a:srgbClr val="F26B43"/>
          </p15:clr>
        </p15:guide>
        <p15:guide id="6" orient="horz" pos="572" userDrawn="1">
          <p15:clr>
            <a:srgbClr val="F26B43"/>
          </p15:clr>
        </p15:guide>
        <p15:guide id="7" orient="horz" pos="5480" userDrawn="1">
          <p15:clr>
            <a:srgbClr val="F26B43"/>
          </p15:clr>
        </p15:guide>
        <p15:guide id="0" pos="7358" userDrawn="1">
          <p15:clr>
            <a:srgbClr val="F26B43"/>
          </p15:clr>
        </p15:guide>
        <p15:guide id="10" orient="horz" pos="663" userDrawn="1">
          <p15:clr>
            <a:srgbClr val="F26B43"/>
          </p15:clr>
        </p15:guide>
        <p15:guide id="11" orient="horz" pos="2160" userDrawn="1">
          <p15:clr>
            <a:srgbClr val="F26B43"/>
          </p15:clr>
        </p15:guide>
        <p15:guide id="12" pos="322" userDrawn="1">
          <p15:clr>
            <a:srgbClr val="F26B43"/>
          </p15:clr>
        </p15:guide>
        <p15:guide id="13" orient="horz" pos="385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hyperlink" Target="https://www.youtube.com/channel/UCIXhNn5167OTKCkvygCOOlQ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318" y="1797500"/>
            <a:ext cx="605690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26"/>
          <p:cNvSpPr txBox="1">
            <a:spLocks/>
          </p:cNvSpPr>
          <p:nvPr/>
        </p:nvSpPr>
        <p:spPr>
          <a:xfrm>
            <a:off x="2974303" y="239373"/>
            <a:ext cx="9360000" cy="360000"/>
          </a:xfrm>
          <a:prstGeom prst="rect">
            <a:avLst/>
          </a:prstGeom>
        </p:spPr>
        <p:txBody>
          <a:bodyPr/>
          <a:lstStyle>
            <a:lvl1pPr marL="290641" indent="-27172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5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b="0" i="0">
                <a:solidFill>
                  <a:schemeClr val="tx2"/>
                </a:solidFill>
                <a:latin typeface="+mn-lt"/>
                <a:ea typeface="+mn-ea"/>
                <a:cs typeface="Tahoma" panose="020B0604030504040204" pitchFamily="34" charset="0"/>
              </a:defRPr>
            </a:lvl1pPr>
            <a:lvl2pPr marL="488417" indent="-27299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5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tx2"/>
                </a:solidFill>
                <a:latin typeface="+mn-lt"/>
                <a:cs typeface="Tahoma" panose="020B0604030504040204" pitchFamily="34" charset="0"/>
              </a:defRPr>
            </a:lvl2pPr>
            <a:lvl3pPr marL="681030" indent="-27299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5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1400" b="0" i="0">
                <a:solidFill>
                  <a:schemeClr val="tx2"/>
                </a:solidFill>
                <a:latin typeface="+mn-lt"/>
                <a:cs typeface="Tahoma" panose="020B0604030504040204" pitchFamily="34" charset="0"/>
              </a:defRPr>
            </a:lvl3pPr>
            <a:lvl4pPr marL="875365" indent="-27299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5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tx2"/>
                </a:solidFill>
                <a:latin typeface="+mn-lt"/>
                <a:cs typeface="Tahoma" panose="020B0604030504040204" pitchFamily="34" charset="0"/>
              </a:defRPr>
            </a:lvl4pPr>
            <a:lvl5pPr marL="1072488" indent="-27299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5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1400" b="0" i="0">
                <a:solidFill>
                  <a:schemeClr val="tx2"/>
                </a:solidFill>
                <a:latin typeface="+mn-lt"/>
                <a:cs typeface="Tahoma" panose="020B0604030504040204" pitchFamily="34" charset="0"/>
              </a:defRPr>
            </a:lvl5pPr>
            <a:lvl6pPr marL="2043089" indent="-18573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4A2D6"/>
              </a:buClr>
              <a:buSzPct val="80000"/>
              <a:buChar char="•"/>
              <a:defRPr sz="1300">
                <a:solidFill>
                  <a:srgbClr val="5F5F5F"/>
                </a:solidFill>
                <a:latin typeface="+mn-lt"/>
              </a:defRPr>
            </a:lvl6pPr>
            <a:lvl7pPr marL="2414559" indent="-18573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4A2D6"/>
              </a:buClr>
              <a:buSzPct val="80000"/>
              <a:buChar char="•"/>
              <a:defRPr sz="1300">
                <a:solidFill>
                  <a:srgbClr val="5F5F5F"/>
                </a:solidFill>
                <a:latin typeface="+mn-lt"/>
              </a:defRPr>
            </a:lvl7pPr>
            <a:lvl8pPr marL="2786031" indent="-18573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4A2D6"/>
              </a:buClr>
              <a:buSzPct val="80000"/>
              <a:buChar char="•"/>
              <a:defRPr sz="1300">
                <a:solidFill>
                  <a:srgbClr val="5F5F5F"/>
                </a:solidFill>
                <a:latin typeface="+mn-lt"/>
              </a:defRPr>
            </a:lvl8pPr>
            <a:lvl9pPr marL="3157501" indent="-18573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4A2D6"/>
              </a:buClr>
              <a:buSzPct val="80000"/>
              <a:buChar char="•"/>
              <a:defRPr sz="1300">
                <a:solidFill>
                  <a:srgbClr val="5F5F5F"/>
                </a:solidFill>
                <a:latin typeface="+mn-lt"/>
              </a:defRPr>
            </a:lvl9pPr>
          </a:lstStyle>
          <a:p>
            <a:pPr marL="18916" indent="0" defTabSz="914400">
              <a:buNone/>
            </a:pPr>
            <a:r>
              <a:rPr lang="en-GB" kern="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St. Andrews International School </a:t>
            </a:r>
            <a:r>
              <a:rPr lang="en-GB" b="1" kern="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Green Valley</a:t>
            </a:r>
            <a:endParaRPr lang="en-GB" b="1" kern="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Text Placeholder 26"/>
          <p:cNvSpPr txBox="1">
            <a:spLocks/>
          </p:cNvSpPr>
          <p:nvPr/>
        </p:nvSpPr>
        <p:spPr>
          <a:xfrm>
            <a:off x="1321771" y="968237"/>
            <a:ext cx="9360000" cy="360000"/>
          </a:xfrm>
          <a:prstGeom prst="rect">
            <a:avLst/>
          </a:prstGeom>
        </p:spPr>
        <p:txBody>
          <a:bodyPr/>
          <a:lstStyle>
            <a:lvl1pPr marL="290641" indent="-27172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5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b="0" i="0">
                <a:solidFill>
                  <a:schemeClr val="tx2"/>
                </a:solidFill>
                <a:latin typeface="+mn-lt"/>
                <a:ea typeface="+mn-ea"/>
                <a:cs typeface="Tahoma" panose="020B0604030504040204" pitchFamily="34" charset="0"/>
              </a:defRPr>
            </a:lvl1pPr>
            <a:lvl2pPr marL="488417" indent="-27299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5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tx2"/>
                </a:solidFill>
                <a:latin typeface="+mn-lt"/>
                <a:cs typeface="Tahoma" panose="020B0604030504040204" pitchFamily="34" charset="0"/>
              </a:defRPr>
            </a:lvl2pPr>
            <a:lvl3pPr marL="681030" indent="-27299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5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1400" b="0" i="0">
                <a:solidFill>
                  <a:schemeClr val="tx2"/>
                </a:solidFill>
                <a:latin typeface="+mn-lt"/>
                <a:cs typeface="Tahoma" panose="020B0604030504040204" pitchFamily="34" charset="0"/>
              </a:defRPr>
            </a:lvl3pPr>
            <a:lvl4pPr marL="875365" indent="-27299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5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tx2"/>
                </a:solidFill>
                <a:latin typeface="+mn-lt"/>
                <a:cs typeface="Tahoma" panose="020B0604030504040204" pitchFamily="34" charset="0"/>
              </a:defRPr>
            </a:lvl4pPr>
            <a:lvl5pPr marL="1072488" indent="-27299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5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1400" b="0" i="0">
                <a:solidFill>
                  <a:schemeClr val="tx2"/>
                </a:solidFill>
                <a:latin typeface="+mn-lt"/>
                <a:cs typeface="Tahoma" panose="020B0604030504040204" pitchFamily="34" charset="0"/>
              </a:defRPr>
            </a:lvl5pPr>
            <a:lvl6pPr marL="2043089" indent="-18573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4A2D6"/>
              </a:buClr>
              <a:buSzPct val="80000"/>
              <a:buChar char="•"/>
              <a:defRPr sz="1300">
                <a:solidFill>
                  <a:srgbClr val="5F5F5F"/>
                </a:solidFill>
                <a:latin typeface="+mn-lt"/>
              </a:defRPr>
            </a:lvl6pPr>
            <a:lvl7pPr marL="2414559" indent="-18573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4A2D6"/>
              </a:buClr>
              <a:buSzPct val="80000"/>
              <a:buChar char="•"/>
              <a:defRPr sz="1300">
                <a:solidFill>
                  <a:srgbClr val="5F5F5F"/>
                </a:solidFill>
                <a:latin typeface="+mn-lt"/>
              </a:defRPr>
            </a:lvl7pPr>
            <a:lvl8pPr marL="2786031" indent="-18573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4A2D6"/>
              </a:buClr>
              <a:buSzPct val="80000"/>
              <a:buChar char="•"/>
              <a:defRPr sz="1300">
                <a:solidFill>
                  <a:srgbClr val="5F5F5F"/>
                </a:solidFill>
                <a:latin typeface="+mn-lt"/>
              </a:defRPr>
            </a:lvl8pPr>
            <a:lvl9pPr marL="3157501" indent="-18573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4A2D6"/>
              </a:buClr>
              <a:buSzPct val="80000"/>
              <a:buChar char="•"/>
              <a:defRPr sz="1300">
                <a:solidFill>
                  <a:srgbClr val="5F5F5F"/>
                </a:solidFill>
                <a:latin typeface="+mn-lt"/>
              </a:defRPr>
            </a:lvl9pPr>
          </a:lstStyle>
          <a:p>
            <a:pPr marL="18916" indent="0" defTabSz="914400">
              <a:buNone/>
            </a:pPr>
            <a:r>
              <a:rPr lang="en-GB" sz="3200" kern="0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Nederlandse</a:t>
            </a:r>
            <a:r>
              <a:rPr lang="en-GB" sz="3200" kern="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GB" sz="3200" kern="0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taal</a:t>
            </a:r>
            <a:r>
              <a:rPr lang="en-GB" sz="3200" kern="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- </a:t>
            </a:r>
            <a:r>
              <a:rPr lang="en-GB" sz="3200" kern="0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en</a:t>
            </a:r>
            <a:r>
              <a:rPr lang="en-GB" sz="3200" kern="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GB" sz="3200" kern="0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cultuurlessen</a:t>
            </a:r>
            <a:r>
              <a:rPr lang="en-GB" sz="3200" kern="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 in </a:t>
            </a:r>
            <a:r>
              <a:rPr lang="en-GB" sz="3200" kern="0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Pattaya</a:t>
            </a:r>
            <a:endParaRPr lang="en-GB" sz="3200" b="1" kern="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8" name="Picture 8" descr="Image result for st andrews green valle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41"/>
          <a:stretch/>
        </p:blipFill>
        <p:spPr bwMode="auto">
          <a:xfrm>
            <a:off x="10524954" y="5277080"/>
            <a:ext cx="1005778" cy="128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vlag nederla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396" y="2590786"/>
            <a:ext cx="2788985" cy="195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vlag belg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3" y="2590786"/>
            <a:ext cx="238125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81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6"/>
          <p:cNvSpPr txBox="1">
            <a:spLocks/>
          </p:cNvSpPr>
          <p:nvPr/>
        </p:nvSpPr>
        <p:spPr>
          <a:xfrm>
            <a:off x="142967" y="151238"/>
            <a:ext cx="9360000" cy="360000"/>
          </a:xfrm>
          <a:prstGeom prst="rect">
            <a:avLst/>
          </a:prstGeom>
        </p:spPr>
        <p:txBody>
          <a:bodyPr/>
          <a:lstStyle>
            <a:lvl1pPr marL="290641" indent="-27172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5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b="0" i="0">
                <a:solidFill>
                  <a:schemeClr val="tx2"/>
                </a:solidFill>
                <a:latin typeface="+mn-lt"/>
                <a:ea typeface="+mn-ea"/>
                <a:cs typeface="Tahoma" panose="020B0604030504040204" pitchFamily="34" charset="0"/>
              </a:defRPr>
            </a:lvl1pPr>
            <a:lvl2pPr marL="488417" indent="-27299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5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tx2"/>
                </a:solidFill>
                <a:latin typeface="+mn-lt"/>
                <a:cs typeface="Tahoma" panose="020B0604030504040204" pitchFamily="34" charset="0"/>
              </a:defRPr>
            </a:lvl2pPr>
            <a:lvl3pPr marL="681030" indent="-27299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5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1400" b="0" i="0">
                <a:solidFill>
                  <a:schemeClr val="tx2"/>
                </a:solidFill>
                <a:latin typeface="+mn-lt"/>
                <a:cs typeface="Tahoma" panose="020B0604030504040204" pitchFamily="34" charset="0"/>
              </a:defRPr>
            </a:lvl3pPr>
            <a:lvl4pPr marL="875365" indent="-27299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5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tx2"/>
                </a:solidFill>
                <a:latin typeface="+mn-lt"/>
                <a:cs typeface="Tahoma" panose="020B0604030504040204" pitchFamily="34" charset="0"/>
              </a:defRPr>
            </a:lvl4pPr>
            <a:lvl5pPr marL="1072488" indent="-27299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5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1400" b="0" i="0">
                <a:solidFill>
                  <a:schemeClr val="tx2"/>
                </a:solidFill>
                <a:latin typeface="+mn-lt"/>
                <a:cs typeface="Tahoma" panose="020B0604030504040204" pitchFamily="34" charset="0"/>
              </a:defRPr>
            </a:lvl5pPr>
            <a:lvl6pPr marL="2043089" indent="-18573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4A2D6"/>
              </a:buClr>
              <a:buSzPct val="80000"/>
              <a:buChar char="•"/>
              <a:defRPr sz="1300">
                <a:solidFill>
                  <a:srgbClr val="5F5F5F"/>
                </a:solidFill>
                <a:latin typeface="+mn-lt"/>
              </a:defRPr>
            </a:lvl6pPr>
            <a:lvl7pPr marL="2414559" indent="-18573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4A2D6"/>
              </a:buClr>
              <a:buSzPct val="80000"/>
              <a:buChar char="•"/>
              <a:defRPr sz="1300">
                <a:solidFill>
                  <a:srgbClr val="5F5F5F"/>
                </a:solidFill>
                <a:latin typeface="+mn-lt"/>
              </a:defRPr>
            </a:lvl7pPr>
            <a:lvl8pPr marL="2786031" indent="-18573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4A2D6"/>
              </a:buClr>
              <a:buSzPct val="80000"/>
              <a:buChar char="•"/>
              <a:defRPr sz="1300">
                <a:solidFill>
                  <a:srgbClr val="5F5F5F"/>
                </a:solidFill>
                <a:latin typeface="+mn-lt"/>
              </a:defRPr>
            </a:lvl8pPr>
            <a:lvl9pPr marL="3157501" indent="-18573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4A2D6"/>
              </a:buClr>
              <a:buSzPct val="80000"/>
              <a:buChar char="•"/>
              <a:defRPr sz="1300">
                <a:solidFill>
                  <a:srgbClr val="5F5F5F"/>
                </a:solidFill>
                <a:latin typeface="+mn-lt"/>
              </a:defRPr>
            </a:lvl9pPr>
          </a:lstStyle>
          <a:p>
            <a:pPr marL="18916" indent="0" defTabSz="914400">
              <a:buNone/>
            </a:pPr>
            <a:r>
              <a:rPr lang="en-GB" kern="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St. Andrews International School </a:t>
            </a:r>
            <a:r>
              <a:rPr lang="en-GB" b="1" kern="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Green Valley</a:t>
            </a:r>
            <a:endParaRPr lang="en-GB" b="1" kern="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6052" t="25370" r="23169" b="15535"/>
          <a:stretch/>
        </p:blipFill>
        <p:spPr>
          <a:xfrm>
            <a:off x="8227548" y="1577163"/>
            <a:ext cx="3768109" cy="40695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33558" y="1291746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400" dirty="0"/>
              <a:t>C</a:t>
            </a:r>
            <a:r>
              <a:rPr lang="nl-NL" sz="2400" dirty="0" smtClean="0"/>
              <a:t>ampus</a:t>
            </a:r>
            <a:r>
              <a:rPr lang="nl-NL" sz="2400" dirty="0"/>
              <a:t/>
            </a:r>
            <a:br>
              <a:rPr lang="nl-NL" sz="2400" dirty="0"/>
            </a:br>
            <a:endParaRPr lang="nl-NL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/>
              <a:t>tussen </a:t>
            </a:r>
            <a:r>
              <a:rPr lang="nl-NL" sz="2400" dirty="0"/>
              <a:t>Pattaya en Rayong</a:t>
            </a:r>
            <a:r>
              <a:rPr lang="nl-NL" sz="24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r</a:t>
            </a:r>
            <a:r>
              <a:rPr lang="nl-NL" sz="2400" dirty="0" smtClean="0"/>
              <a:t>ustige en groene omgeving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/>
              <a:t>uitstekende sportfaciliteiten</a:t>
            </a:r>
          </a:p>
        </p:txBody>
      </p:sp>
      <p:sp>
        <p:nvSpPr>
          <p:cNvPr id="8" name="Rectangle 7"/>
          <p:cNvSpPr/>
          <p:nvPr/>
        </p:nvSpPr>
        <p:spPr>
          <a:xfrm>
            <a:off x="4267737" y="352247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>
                <a:hlinkClick r:id="rId4"/>
              </a:rPr>
              <a:t> An inspiring world of education</a:t>
            </a:r>
            <a:endParaRPr lang="en-US" sz="2000" dirty="0"/>
          </a:p>
        </p:txBody>
      </p:sp>
      <p:pic>
        <p:nvPicPr>
          <p:cNvPr id="8194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58" y="1577163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age result for st andrews green valle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41"/>
          <a:stretch/>
        </p:blipFill>
        <p:spPr bwMode="auto">
          <a:xfrm>
            <a:off x="5451641" y="4226571"/>
            <a:ext cx="1286754" cy="164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85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6"/>
          <p:cNvSpPr txBox="1">
            <a:spLocks/>
          </p:cNvSpPr>
          <p:nvPr/>
        </p:nvSpPr>
        <p:spPr>
          <a:xfrm>
            <a:off x="142967" y="151238"/>
            <a:ext cx="9360000" cy="360000"/>
          </a:xfrm>
          <a:prstGeom prst="rect">
            <a:avLst/>
          </a:prstGeom>
        </p:spPr>
        <p:txBody>
          <a:bodyPr/>
          <a:lstStyle>
            <a:lvl1pPr marL="290641" indent="-27172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5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b="0" i="0">
                <a:solidFill>
                  <a:schemeClr val="tx2"/>
                </a:solidFill>
                <a:latin typeface="+mn-lt"/>
                <a:ea typeface="+mn-ea"/>
                <a:cs typeface="Tahoma" panose="020B0604030504040204" pitchFamily="34" charset="0"/>
              </a:defRPr>
            </a:lvl1pPr>
            <a:lvl2pPr marL="488417" indent="-27299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5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tx2"/>
                </a:solidFill>
                <a:latin typeface="+mn-lt"/>
                <a:cs typeface="Tahoma" panose="020B0604030504040204" pitchFamily="34" charset="0"/>
              </a:defRPr>
            </a:lvl2pPr>
            <a:lvl3pPr marL="681030" indent="-27299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5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1400" b="0" i="0">
                <a:solidFill>
                  <a:schemeClr val="tx2"/>
                </a:solidFill>
                <a:latin typeface="+mn-lt"/>
                <a:cs typeface="Tahoma" panose="020B0604030504040204" pitchFamily="34" charset="0"/>
              </a:defRPr>
            </a:lvl3pPr>
            <a:lvl4pPr marL="875365" indent="-27299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5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tx2"/>
                </a:solidFill>
                <a:latin typeface="+mn-lt"/>
                <a:cs typeface="Tahoma" panose="020B0604030504040204" pitchFamily="34" charset="0"/>
              </a:defRPr>
            </a:lvl4pPr>
            <a:lvl5pPr marL="1072488" indent="-27299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5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1400" b="0" i="0">
                <a:solidFill>
                  <a:schemeClr val="tx2"/>
                </a:solidFill>
                <a:latin typeface="+mn-lt"/>
                <a:cs typeface="Tahoma" panose="020B0604030504040204" pitchFamily="34" charset="0"/>
              </a:defRPr>
            </a:lvl5pPr>
            <a:lvl6pPr marL="2043089" indent="-18573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4A2D6"/>
              </a:buClr>
              <a:buSzPct val="80000"/>
              <a:buChar char="•"/>
              <a:defRPr sz="1300">
                <a:solidFill>
                  <a:srgbClr val="5F5F5F"/>
                </a:solidFill>
                <a:latin typeface="+mn-lt"/>
              </a:defRPr>
            </a:lvl6pPr>
            <a:lvl7pPr marL="2414559" indent="-18573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4A2D6"/>
              </a:buClr>
              <a:buSzPct val="80000"/>
              <a:buChar char="•"/>
              <a:defRPr sz="1300">
                <a:solidFill>
                  <a:srgbClr val="5F5F5F"/>
                </a:solidFill>
                <a:latin typeface="+mn-lt"/>
              </a:defRPr>
            </a:lvl7pPr>
            <a:lvl8pPr marL="2786031" indent="-18573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4A2D6"/>
              </a:buClr>
              <a:buSzPct val="80000"/>
              <a:buChar char="•"/>
              <a:defRPr sz="1300">
                <a:solidFill>
                  <a:srgbClr val="5F5F5F"/>
                </a:solidFill>
                <a:latin typeface="+mn-lt"/>
              </a:defRPr>
            </a:lvl8pPr>
            <a:lvl9pPr marL="3157501" indent="-18573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4A2D6"/>
              </a:buClr>
              <a:buSzPct val="80000"/>
              <a:buChar char="•"/>
              <a:defRPr sz="1300">
                <a:solidFill>
                  <a:srgbClr val="5F5F5F"/>
                </a:solidFill>
                <a:latin typeface="+mn-lt"/>
              </a:defRPr>
            </a:lvl9pPr>
          </a:lstStyle>
          <a:p>
            <a:pPr marL="18916" indent="0" defTabSz="914400">
              <a:buNone/>
            </a:pPr>
            <a:r>
              <a:rPr lang="en-GB" kern="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St. Andrews International School </a:t>
            </a:r>
            <a:r>
              <a:rPr lang="en-GB" b="1" kern="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Green Valley</a:t>
            </a:r>
            <a:endParaRPr lang="en-GB" b="1" kern="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0064" y="118092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400" dirty="0"/>
              <a:t/>
            </a:r>
            <a:br>
              <a:rPr lang="nl-NL" sz="2400" dirty="0"/>
            </a:br>
            <a:endParaRPr lang="nl-NL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/>
              <a:t>+/- </a:t>
            </a:r>
            <a:r>
              <a:rPr lang="nl-NL" sz="2400" dirty="0"/>
              <a:t>450 leerlingen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meer dan 30 nationaliteiten </a:t>
            </a:r>
            <a:endParaRPr lang="nl-NL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/>
              <a:t>Brits </a:t>
            </a:r>
            <a:r>
              <a:rPr lang="nl-NL" sz="2400" dirty="0"/>
              <a:t>curriculum en IB PYP / </a:t>
            </a:r>
            <a:r>
              <a:rPr lang="nl-NL" sz="2400" dirty="0" smtClean="0"/>
              <a:t>DP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i="1" dirty="0" smtClean="0"/>
              <a:t>Gold </a:t>
            </a:r>
            <a:r>
              <a:rPr lang="nl-NL" sz="2400" i="1" dirty="0"/>
              <a:t>Level </a:t>
            </a:r>
            <a:r>
              <a:rPr lang="nl-NL" sz="2400" dirty="0" smtClean="0"/>
              <a:t>(onafhankelijke inspectie)</a:t>
            </a:r>
            <a:endParaRPr lang="en-US" sz="2400" dirty="0"/>
          </a:p>
        </p:txBody>
      </p:sp>
      <p:pic>
        <p:nvPicPr>
          <p:cNvPr id="4098" name="Picture 2" descr="Image result for st andrews green vall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884" y="4236551"/>
            <a:ext cx="3342663" cy="133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st andrews green valley scho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735" y="1861850"/>
            <a:ext cx="5449703" cy="332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99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50336" y="2092464"/>
            <a:ext cx="4741462" cy="2479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Momenteel 22 leerlingen: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nl-BE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B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9 Vlamingen en </a:t>
            </a:r>
            <a:r>
              <a:rPr lang="nl-B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13 </a:t>
            </a:r>
            <a:r>
              <a:rPr lang="nl-B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Nederlanders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B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12 in de lagere school en 10 in het middelbaar.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B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Secundair : </a:t>
            </a:r>
            <a:r>
              <a:rPr lang="nl-BE" sz="2400" dirty="0">
                <a:latin typeface="Calibri" panose="020F0502020204030204" pitchFamily="34" charset="0"/>
                <a:cs typeface="Calibri" panose="020F0502020204030204" pitchFamily="34" charset="0"/>
              </a:rPr>
              <a:t>IGCSE en/of IB Dutch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nl-BE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50336" y="1060102"/>
            <a:ext cx="3635375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0" b="0" i="0" u="none" strike="noStrike" cap="none" normalizeH="0" baseline="0" dirty="0" smtClean="0">
                <a:ln>
                  <a:noFill/>
                </a:ln>
                <a:solidFill>
                  <a:srgbClr val="00AF3F"/>
                </a:solidFill>
                <a:effectLst/>
                <a:latin typeface="Calibri Light" panose="020F0302020204030204" pitchFamily="34" charset="0"/>
              </a:rPr>
              <a:t>Dutch Stream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 Placeholder 26"/>
          <p:cNvSpPr txBox="1">
            <a:spLocks/>
          </p:cNvSpPr>
          <p:nvPr/>
        </p:nvSpPr>
        <p:spPr>
          <a:xfrm>
            <a:off x="142967" y="151238"/>
            <a:ext cx="9360000" cy="360000"/>
          </a:xfrm>
          <a:prstGeom prst="rect">
            <a:avLst/>
          </a:prstGeom>
        </p:spPr>
        <p:txBody>
          <a:bodyPr/>
          <a:lstStyle>
            <a:lvl1pPr marL="290641" indent="-27172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5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b="0" i="0">
                <a:solidFill>
                  <a:schemeClr val="tx2"/>
                </a:solidFill>
                <a:latin typeface="+mn-lt"/>
                <a:ea typeface="+mn-ea"/>
                <a:cs typeface="Tahoma" panose="020B0604030504040204" pitchFamily="34" charset="0"/>
              </a:defRPr>
            </a:lvl1pPr>
            <a:lvl2pPr marL="488417" indent="-27299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5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tx2"/>
                </a:solidFill>
                <a:latin typeface="+mn-lt"/>
                <a:cs typeface="Tahoma" panose="020B0604030504040204" pitchFamily="34" charset="0"/>
              </a:defRPr>
            </a:lvl2pPr>
            <a:lvl3pPr marL="681030" indent="-27299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5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1400" b="0" i="0">
                <a:solidFill>
                  <a:schemeClr val="tx2"/>
                </a:solidFill>
                <a:latin typeface="+mn-lt"/>
                <a:cs typeface="Tahoma" panose="020B0604030504040204" pitchFamily="34" charset="0"/>
              </a:defRPr>
            </a:lvl3pPr>
            <a:lvl4pPr marL="875365" indent="-27299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5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tx2"/>
                </a:solidFill>
                <a:latin typeface="+mn-lt"/>
                <a:cs typeface="Tahoma" panose="020B0604030504040204" pitchFamily="34" charset="0"/>
              </a:defRPr>
            </a:lvl4pPr>
            <a:lvl5pPr marL="1072488" indent="-27299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5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1400" b="0" i="0">
                <a:solidFill>
                  <a:schemeClr val="tx2"/>
                </a:solidFill>
                <a:latin typeface="+mn-lt"/>
                <a:cs typeface="Tahoma" panose="020B0604030504040204" pitchFamily="34" charset="0"/>
              </a:defRPr>
            </a:lvl5pPr>
            <a:lvl6pPr marL="2043089" indent="-18573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4A2D6"/>
              </a:buClr>
              <a:buSzPct val="80000"/>
              <a:buChar char="•"/>
              <a:defRPr sz="1300">
                <a:solidFill>
                  <a:srgbClr val="5F5F5F"/>
                </a:solidFill>
                <a:latin typeface="+mn-lt"/>
              </a:defRPr>
            </a:lvl6pPr>
            <a:lvl7pPr marL="2414559" indent="-18573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4A2D6"/>
              </a:buClr>
              <a:buSzPct val="80000"/>
              <a:buChar char="•"/>
              <a:defRPr sz="1300">
                <a:solidFill>
                  <a:srgbClr val="5F5F5F"/>
                </a:solidFill>
                <a:latin typeface="+mn-lt"/>
              </a:defRPr>
            </a:lvl7pPr>
            <a:lvl8pPr marL="2786031" indent="-18573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4A2D6"/>
              </a:buClr>
              <a:buSzPct val="80000"/>
              <a:buChar char="•"/>
              <a:defRPr sz="1300">
                <a:solidFill>
                  <a:srgbClr val="5F5F5F"/>
                </a:solidFill>
                <a:latin typeface="+mn-lt"/>
              </a:defRPr>
            </a:lvl8pPr>
            <a:lvl9pPr marL="3157501" indent="-18573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4A2D6"/>
              </a:buClr>
              <a:buSzPct val="80000"/>
              <a:buChar char="•"/>
              <a:defRPr sz="1300">
                <a:solidFill>
                  <a:srgbClr val="5F5F5F"/>
                </a:solidFill>
                <a:latin typeface="+mn-lt"/>
              </a:defRPr>
            </a:lvl9pPr>
          </a:lstStyle>
          <a:p>
            <a:pPr marL="18916" indent="0" defTabSz="914400">
              <a:buNone/>
            </a:pPr>
            <a:r>
              <a:rPr lang="en-GB" kern="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St. Andrews International School </a:t>
            </a:r>
            <a:r>
              <a:rPr lang="en-GB" b="1" kern="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Green Valley</a:t>
            </a:r>
            <a:endParaRPr lang="en-GB" b="1" kern="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535" y="1577273"/>
            <a:ext cx="5775326" cy="3850218"/>
          </a:xfrm>
          <a:prstGeom prst="rect">
            <a:avLst/>
          </a:prstGeom>
        </p:spPr>
      </p:pic>
      <p:pic>
        <p:nvPicPr>
          <p:cNvPr id="8" name="Picture 8" descr="Image result for st andrews green valle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41"/>
          <a:stretch/>
        </p:blipFill>
        <p:spPr bwMode="auto">
          <a:xfrm>
            <a:off x="2168023" y="4660135"/>
            <a:ext cx="1053556" cy="134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41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51184" y="2048396"/>
            <a:ext cx="5466570" cy="190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Nederlandse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taal-en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cultuurlessen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voor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kinderen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4 -18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jaar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BE" sz="24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nl-B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nl-BE" sz="2400" dirty="0">
                <a:latin typeface="Calibri" panose="020F0502020204030204" pitchFamily="34" charset="0"/>
                <a:cs typeface="Calibri" panose="020F0502020204030204" pitchFamily="34" charset="0"/>
              </a:rPr>
              <a:t>6 lesuren </a:t>
            </a:r>
            <a:r>
              <a:rPr lang="nl-B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Nederlands/week</a:t>
            </a: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eïntegreerd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het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dagonderwijs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eigen</a:t>
            </a:r>
            <a:r>
              <a:rPr lang="en-US" alt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leslokaal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B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bevoegde Vlaamse en Nederlandse leerkrachten met internationale ervaring</a:t>
            </a:r>
            <a:endParaRPr lang="nl-B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nl-BE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85029" y="1071739"/>
            <a:ext cx="3635375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0" b="0" i="0" u="none" strike="noStrike" cap="none" normalizeH="0" baseline="0" dirty="0" smtClean="0">
                <a:ln>
                  <a:noFill/>
                </a:ln>
                <a:solidFill>
                  <a:srgbClr val="00AF3F"/>
                </a:solidFill>
                <a:effectLst/>
                <a:latin typeface="Calibri Light" panose="020F0302020204030204" pitchFamily="34" charset="0"/>
              </a:rPr>
              <a:t>Dutch Stream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310" y="912547"/>
            <a:ext cx="5423337" cy="5243216"/>
          </a:xfrm>
          <a:prstGeom prst="rect">
            <a:avLst/>
          </a:prstGeom>
        </p:spPr>
      </p:pic>
      <p:sp>
        <p:nvSpPr>
          <p:cNvPr id="11" name="Text Placeholder 26"/>
          <p:cNvSpPr txBox="1">
            <a:spLocks/>
          </p:cNvSpPr>
          <p:nvPr/>
        </p:nvSpPr>
        <p:spPr>
          <a:xfrm>
            <a:off x="142967" y="151238"/>
            <a:ext cx="9360000" cy="360000"/>
          </a:xfrm>
          <a:prstGeom prst="rect">
            <a:avLst/>
          </a:prstGeom>
        </p:spPr>
        <p:txBody>
          <a:bodyPr/>
          <a:lstStyle>
            <a:lvl1pPr marL="290641" indent="-27172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5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b="0" i="0">
                <a:solidFill>
                  <a:schemeClr val="tx2"/>
                </a:solidFill>
                <a:latin typeface="+mn-lt"/>
                <a:ea typeface="+mn-ea"/>
                <a:cs typeface="Tahoma" panose="020B0604030504040204" pitchFamily="34" charset="0"/>
              </a:defRPr>
            </a:lvl1pPr>
            <a:lvl2pPr marL="488417" indent="-27299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5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tx2"/>
                </a:solidFill>
                <a:latin typeface="+mn-lt"/>
                <a:cs typeface="Tahoma" panose="020B0604030504040204" pitchFamily="34" charset="0"/>
              </a:defRPr>
            </a:lvl2pPr>
            <a:lvl3pPr marL="681030" indent="-27299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5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1400" b="0" i="0">
                <a:solidFill>
                  <a:schemeClr val="tx2"/>
                </a:solidFill>
                <a:latin typeface="+mn-lt"/>
                <a:cs typeface="Tahoma" panose="020B0604030504040204" pitchFamily="34" charset="0"/>
              </a:defRPr>
            </a:lvl3pPr>
            <a:lvl4pPr marL="875365" indent="-27299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5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tx2"/>
                </a:solidFill>
                <a:latin typeface="+mn-lt"/>
                <a:cs typeface="Tahoma" panose="020B0604030504040204" pitchFamily="34" charset="0"/>
              </a:defRPr>
            </a:lvl4pPr>
            <a:lvl5pPr marL="1072488" indent="-27299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5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1400" b="0" i="0">
                <a:solidFill>
                  <a:schemeClr val="tx2"/>
                </a:solidFill>
                <a:latin typeface="+mn-lt"/>
                <a:cs typeface="Tahoma" panose="020B0604030504040204" pitchFamily="34" charset="0"/>
              </a:defRPr>
            </a:lvl5pPr>
            <a:lvl6pPr marL="2043089" indent="-18573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4A2D6"/>
              </a:buClr>
              <a:buSzPct val="80000"/>
              <a:buChar char="•"/>
              <a:defRPr sz="1300">
                <a:solidFill>
                  <a:srgbClr val="5F5F5F"/>
                </a:solidFill>
                <a:latin typeface="+mn-lt"/>
              </a:defRPr>
            </a:lvl6pPr>
            <a:lvl7pPr marL="2414559" indent="-18573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4A2D6"/>
              </a:buClr>
              <a:buSzPct val="80000"/>
              <a:buChar char="•"/>
              <a:defRPr sz="1300">
                <a:solidFill>
                  <a:srgbClr val="5F5F5F"/>
                </a:solidFill>
                <a:latin typeface="+mn-lt"/>
              </a:defRPr>
            </a:lvl7pPr>
            <a:lvl8pPr marL="2786031" indent="-18573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4A2D6"/>
              </a:buClr>
              <a:buSzPct val="80000"/>
              <a:buChar char="•"/>
              <a:defRPr sz="1300">
                <a:solidFill>
                  <a:srgbClr val="5F5F5F"/>
                </a:solidFill>
                <a:latin typeface="+mn-lt"/>
              </a:defRPr>
            </a:lvl8pPr>
            <a:lvl9pPr marL="3157501" indent="-18573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4A2D6"/>
              </a:buClr>
              <a:buSzPct val="80000"/>
              <a:buChar char="•"/>
              <a:defRPr sz="1300">
                <a:solidFill>
                  <a:srgbClr val="5F5F5F"/>
                </a:solidFill>
                <a:latin typeface="+mn-lt"/>
              </a:defRPr>
            </a:lvl9pPr>
          </a:lstStyle>
          <a:p>
            <a:pPr marL="18916" indent="0" defTabSz="914400">
              <a:buNone/>
            </a:pPr>
            <a:r>
              <a:rPr lang="en-GB" kern="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St. Andrews International School </a:t>
            </a:r>
            <a:r>
              <a:rPr lang="en-GB" b="1" kern="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Green Valley</a:t>
            </a:r>
            <a:endParaRPr lang="en-GB" b="1" kern="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1" name="Picture 8" descr="Image result for st andrews green valle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41"/>
          <a:stretch/>
        </p:blipFill>
        <p:spPr bwMode="auto">
          <a:xfrm>
            <a:off x="2479126" y="4704609"/>
            <a:ext cx="1010686" cy="128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30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36050" y="2257717"/>
            <a:ext cx="4386917" cy="190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B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Richting </a:t>
            </a:r>
            <a:r>
              <a:rPr lang="nl-BE" sz="2400" dirty="0">
                <a:latin typeface="Calibri" panose="020F0502020204030204" pitchFamily="34" charset="0"/>
                <a:cs typeface="Calibri" panose="020F0502020204030204" pitchFamily="34" charset="0"/>
              </a:rPr>
              <a:t>1,2 en 3 </a:t>
            </a:r>
            <a:r>
              <a:rPr lang="nl-B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leerlingen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B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Voorkomen van taalachterstand bij terugkeer naar Nederland of België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B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IB of iGCSE examen Nederlands </a:t>
            </a:r>
            <a:endParaRPr lang="nl-B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51979" y="1145634"/>
            <a:ext cx="3635375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0" b="0" i="0" u="none" strike="noStrike" cap="none" normalizeH="0" baseline="0" dirty="0" smtClean="0">
                <a:ln>
                  <a:noFill/>
                </a:ln>
                <a:solidFill>
                  <a:srgbClr val="00AF3F"/>
                </a:solidFill>
                <a:effectLst/>
                <a:latin typeface="Calibri Light" panose="020F0302020204030204" pitchFamily="34" charset="0"/>
              </a:rPr>
              <a:t>Dutch Stream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 Placeholder 26"/>
          <p:cNvSpPr txBox="1">
            <a:spLocks/>
          </p:cNvSpPr>
          <p:nvPr/>
        </p:nvSpPr>
        <p:spPr>
          <a:xfrm>
            <a:off x="142967" y="151238"/>
            <a:ext cx="9360000" cy="360000"/>
          </a:xfrm>
          <a:prstGeom prst="rect">
            <a:avLst/>
          </a:prstGeom>
        </p:spPr>
        <p:txBody>
          <a:bodyPr/>
          <a:lstStyle>
            <a:lvl1pPr marL="290641" indent="-27172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5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b="0" i="0">
                <a:solidFill>
                  <a:schemeClr val="tx2"/>
                </a:solidFill>
                <a:latin typeface="+mn-lt"/>
                <a:ea typeface="+mn-ea"/>
                <a:cs typeface="Tahoma" panose="020B0604030504040204" pitchFamily="34" charset="0"/>
              </a:defRPr>
            </a:lvl1pPr>
            <a:lvl2pPr marL="488417" indent="-27299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5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tx2"/>
                </a:solidFill>
                <a:latin typeface="+mn-lt"/>
                <a:cs typeface="Tahoma" panose="020B0604030504040204" pitchFamily="34" charset="0"/>
              </a:defRPr>
            </a:lvl2pPr>
            <a:lvl3pPr marL="681030" indent="-27299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5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1400" b="0" i="0">
                <a:solidFill>
                  <a:schemeClr val="tx2"/>
                </a:solidFill>
                <a:latin typeface="+mn-lt"/>
                <a:cs typeface="Tahoma" panose="020B0604030504040204" pitchFamily="34" charset="0"/>
              </a:defRPr>
            </a:lvl3pPr>
            <a:lvl4pPr marL="875365" indent="-27299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5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tx2"/>
                </a:solidFill>
                <a:latin typeface="+mn-lt"/>
                <a:cs typeface="Tahoma" panose="020B0604030504040204" pitchFamily="34" charset="0"/>
              </a:defRPr>
            </a:lvl4pPr>
            <a:lvl5pPr marL="1072488" indent="-27299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5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1400" b="0" i="0">
                <a:solidFill>
                  <a:schemeClr val="tx2"/>
                </a:solidFill>
                <a:latin typeface="+mn-lt"/>
                <a:cs typeface="Tahoma" panose="020B0604030504040204" pitchFamily="34" charset="0"/>
              </a:defRPr>
            </a:lvl5pPr>
            <a:lvl6pPr marL="2043089" indent="-18573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4A2D6"/>
              </a:buClr>
              <a:buSzPct val="80000"/>
              <a:buChar char="•"/>
              <a:defRPr sz="1300">
                <a:solidFill>
                  <a:srgbClr val="5F5F5F"/>
                </a:solidFill>
                <a:latin typeface="+mn-lt"/>
              </a:defRPr>
            </a:lvl6pPr>
            <a:lvl7pPr marL="2414559" indent="-18573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4A2D6"/>
              </a:buClr>
              <a:buSzPct val="80000"/>
              <a:buChar char="•"/>
              <a:defRPr sz="1300">
                <a:solidFill>
                  <a:srgbClr val="5F5F5F"/>
                </a:solidFill>
                <a:latin typeface="+mn-lt"/>
              </a:defRPr>
            </a:lvl7pPr>
            <a:lvl8pPr marL="2786031" indent="-18573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4A2D6"/>
              </a:buClr>
              <a:buSzPct val="80000"/>
              <a:buChar char="•"/>
              <a:defRPr sz="1300">
                <a:solidFill>
                  <a:srgbClr val="5F5F5F"/>
                </a:solidFill>
                <a:latin typeface="+mn-lt"/>
              </a:defRPr>
            </a:lvl8pPr>
            <a:lvl9pPr marL="3157501" indent="-18573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4A2D6"/>
              </a:buClr>
              <a:buSzPct val="80000"/>
              <a:buChar char="•"/>
              <a:defRPr sz="1300">
                <a:solidFill>
                  <a:srgbClr val="5F5F5F"/>
                </a:solidFill>
                <a:latin typeface="+mn-lt"/>
              </a:defRPr>
            </a:lvl9pPr>
          </a:lstStyle>
          <a:p>
            <a:pPr marL="18916" indent="0" defTabSz="914400">
              <a:buNone/>
            </a:pPr>
            <a:r>
              <a:rPr lang="en-GB" kern="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St. Andrews International School </a:t>
            </a:r>
            <a:r>
              <a:rPr lang="en-GB" b="1" kern="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Green Valley</a:t>
            </a:r>
            <a:endParaRPr lang="en-GB" b="1" kern="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9" name="Picture Placeholder 4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9" b="7869"/>
          <a:stretch>
            <a:fillRect/>
          </a:stretch>
        </p:blipFill>
        <p:spPr>
          <a:xfrm>
            <a:off x="4913430" y="1530603"/>
            <a:ext cx="7003148" cy="3939271"/>
          </a:xfrm>
          <a:prstGeom prst="rect">
            <a:avLst/>
          </a:prstGeom>
        </p:spPr>
      </p:pic>
      <p:pic>
        <p:nvPicPr>
          <p:cNvPr id="10" name="Picture 8" descr="Image result for st andrews green valle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41"/>
          <a:stretch/>
        </p:blipFill>
        <p:spPr bwMode="auto">
          <a:xfrm>
            <a:off x="2027434" y="4506521"/>
            <a:ext cx="1010686" cy="128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0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42967" y="2304523"/>
            <a:ext cx="4847674" cy="2479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BE" sz="2400" dirty="0">
                <a:latin typeface="Calibri" panose="020F0502020204030204" pitchFamily="34" charset="0"/>
                <a:cs typeface="Calibri" panose="020F0502020204030204" pitchFamily="34" charset="0"/>
              </a:rPr>
              <a:t>aangesloten bij </a:t>
            </a:r>
            <a:r>
              <a:rPr lang="nl-B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Stichting NOB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B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inspectie </a:t>
            </a:r>
            <a:r>
              <a:rPr lang="nl-BE" sz="2400" dirty="0">
                <a:latin typeface="Calibri" panose="020F0502020204030204" pitchFamily="34" charset="0"/>
                <a:cs typeface="Calibri" panose="020F0502020204030204" pitchFamily="34" charset="0"/>
              </a:rPr>
              <a:t>door Ministerie van </a:t>
            </a:r>
            <a:r>
              <a:rPr lang="nl-B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Onderwijs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BE" sz="2400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nl-B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een extra kosten dankzij subsidies Nederlandse overheid</a:t>
            </a:r>
            <a:endParaRPr lang="nl-B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96045" y="1194315"/>
            <a:ext cx="3635375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0" b="0" i="0" u="none" strike="noStrike" cap="none" normalizeH="0" baseline="0" dirty="0" smtClean="0">
                <a:ln>
                  <a:noFill/>
                </a:ln>
                <a:solidFill>
                  <a:srgbClr val="00AF3F"/>
                </a:solidFill>
                <a:effectLst/>
                <a:latin typeface="Calibri Light" panose="020F0302020204030204" pitchFamily="34" charset="0"/>
              </a:rPr>
              <a:t>Dutch Stream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 Placeholder 26"/>
          <p:cNvSpPr txBox="1">
            <a:spLocks/>
          </p:cNvSpPr>
          <p:nvPr/>
        </p:nvSpPr>
        <p:spPr>
          <a:xfrm>
            <a:off x="142967" y="151238"/>
            <a:ext cx="9360000" cy="360000"/>
          </a:xfrm>
          <a:prstGeom prst="rect">
            <a:avLst/>
          </a:prstGeom>
        </p:spPr>
        <p:txBody>
          <a:bodyPr/>
          <a:lstStyle>
            <a:lvl1pPr marL="290641" indent="-27172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5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b="0" i="0">
                <a:solidFill>
                  <a:schemeClr val="tx2"/>
                </a:solidFill>
                <a:latin typeface="+mn-lt"/>
                <a:ea typeface="+mn-ea"/>
                <a:cs typeface="Tahoma" panose="020B0604030504040204" pitchFamily="34" charset="0"/>
              </a:defRPr>
            </a:lvl1pPr>
            <a:lvl2pPr marL="488417" indent="-27299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5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tx2"/>
                </a:solidFill>
                <a:latin typeface="+mn-lt"/>
                <a:cs typeface="Tahoma" panose="020B0604030504040204" pitchFamily="34" charset="0"/>
              </a:defRPr>
            </a:lvl2pPr>
            <a:lvl3pPr marL="681030" indent="-27299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5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1400" b="0" i="0">
                <a:solidFill>
                  <a:schemeClr val="tx2"/>
                </a:solidFill>
                <a:latin typeface="+mn-lt"/>
                <a:cs typeface="Tahoma" panose="020B0604030504040204" pitchFamily="34" charset="0"/>
              </a:defRPr>
            </a:lvl3pPr>
            <a:lvl4pPr marL="875365" indent="-27299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5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tx2"/>
                </a:solidFill>
                <a:latin typeface="+mn-lt"/>
                <a:cs typeface="Tahoma" panose="020B0604030504040204" pitchFamily="34" charset="0"/>
              </a:defRPr>
            </a:lvl4pPr>
            <a:lvl5pPr marL="1072488" indent="-27299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5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1400" b="0" i="0">
                <a:solidFill>
                  <a:schemeClr val="tx2"/>
                </a:solidFill>
                <a:latin typeface="+mn-lt"/>
                <a:cs typeface="Tahoma" panose="020B0604030504040204" pitchFamily="34" charset="0"/>
              </a:defRPr>
            </a:lvl5pPr>
            <a:lvl6pPr marL="2043089" indent="-18573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4A2D6"/>
              </a:buClr>
              <a:buSzPct val="80000"/>
              <a:buChar char="•"/>
              <a:defRPr sz="1300">
                <a:solidFill>
                  <a:srgbClr val="5F5F5F"/>
                </a:solidFill>
                <a:latin typeface="+mn-lt"/>
              </a:defRPr>
            </a:lvl6pPr>
            <a:lvl7pPr marL="2414559" indent="-18573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4A2D6"/>
              </a:buClr>
              <a:buSzPct val="80000"/>
              <a:buChar char="•"/>
              <a:defRPr sz="1300">
                <a:solidFill>
                  <a:srgbClr val="5F5F5F"/>
                </a:solidFill>
                <a:latin typeface="+mn-lt"/>
              </a:defRPr>
            </a:lvl7pPr>
            <a:lvl8pPr marL="2786031" indent="-18573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4A2D6"/>
              </a:buClr>
              <a:buSzPct val="80000"/>
              <a:buChar char="•"/>
              <a:defRPr sz="1300">
                <a:solidFill>
                  <a:srgbClr val="5F5F5F"/>
                </a:solidFill>
                <a:latin typeface="+mn-lt"/>
              </a:defRPr>
            </a:lvl8pPr>
            <a:lvl9pPr marL="3157501" indent="-18573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4A2D6"/>
              </a:buClr>
              <a:buSzPct val="80000"/>
              <a:buChar char="•"/>
              <a:defRPr sz="1300">
                <a:solidFill>
                  <a:srgbClr val="5F5F5F"/>
                </a:solidFill>
                <a:latin typeface="+mn-lt"/>
              </a:defRPr>
            </a:lvl9pPr>
          </a:lstStyle>
          <a:p>
            <a:pPr marL="18916" indent="0" defTabSz="914400">
              <a:buNone/>
            </a:pPr>
            <a:r>
              <a:rPr lang="en-GB" kern="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St. Andrews International School </a:t>
            </a:r>
            <a:r>
              <a:rPr lang="en-GB" b="1" kern="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Green Valley</a:t>
            </a:r>
            <a:endParaRPr lang="en-GB" b="1" kern="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122" name="Picture 2" descr="Image result for stichting no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082" y="905940"/>
            <a:ext cx="3313972" cy="134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stichting no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2304523"/>
            <a:ext cx="7429500" cy="366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Image result for st andrews green valle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41"/>
          <a:stretch/>
        </p:blipFill>
        <p:spPr bwMode="auto">
          <a:xfrm>
            <a:off x="2313732" y="4561390"/>
            <a:ext cx="1010686" cy="128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31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774049" y="1122405"/>
            <a:ext cx="4386917" cy="190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B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Een beetje ‘thuiskomen</a:t>
            </a:r>
            <a:r>
              <a:rPr lang="nl-BE" sz="2400" dirty="0">
                <a:latin typeface="Calibri" panose="020F0502020204030204" pitchFamily="34" charset="0"/>
                <a:cs typeface="Calibri" panose="020F0502020204030204" pitchFamily="34" charset="0"/>
              </a:rPr>
              <a:t>’ </a:t>
            </a:r>
            <a:endParaRPr lang="nl-BE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BE" sz="2400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nl-B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itstapjes</a:t>
            </a: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B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Feestdagen: Sinterklaas, Koningsdag, International Day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nl-B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nl-B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19776" y="881081"/>
            <a:ext cx="3635375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0" b="0" i="0" u="none" strike="noStrike" cap="none" normalizeH="0" baseline="0" dirty="0" err="1" smtClean="0">
                <a:ln>
                  <a:noFill/>
                </a:ln>
                <a:solidFill>
                  <a:srgbClr val="00AF3F"/>
                </a:solidFill>
                <a:effectLst/>
                <a:latin typeface="Calibri Light" panose="020F0302020204030204" pitchFamily="34" charset="0"/>
              </a:rPr>
              <a:t>Cultuur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 Placeholder 26"/>
          <p:cNvSpPr txBox="1">
            <a:spLocks/>
          </p:cNvSpPr>
          <p:nvPr/>
        </p:nvSpPr>
        <p:spPr>
          <a:xfrm>
            <a:off x="142967" y="151238"/>
            <a:ext cx="9360000" cy="360000"/>
          </a:xfrm>
          <a:prstGeom prst="rect">
            <a:avLst/>
          </a:prstGeom>
        </p:spPr>
        <p:txBody>
          <a:bodyPr/>
          <a:lstStyle>
            <a:lvl1pPr marL="290641" indent="-27172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5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b="0" i="0">
                <a:solidFill>
                  <a:schemeClr val="tx2"/>
                </a:solidFill>
                <a:latin typeface="+mn-lt"/>
                <a:ea typeface="+mn-ea"/>
                <a:cs typeface="Tahoma" panose="020B0604030504040204" pitchFamily="34" charset="0"/>
              </a:defRPr>
            </a:lvl1pPr>
            <a:lvl2pPr marL="488417" indent="-27299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5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tx2"/>
                </a:solidFill>
                <a:latin typeface="+mn-lt"/>
                <a:cs typeface="Tahoma" panose="020B0604030504040204" pitchFamily="34" charset="0"/>
              </a:defRPr>
            </a:lvl2pPr>
            <a:lvl3pPr marL="681030" indent="-27299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5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1400" b="0" i="0">
                <a:solidFill>
                  <a:schemeClr val="tx2"/>
                </a:solidFill>
                <a:latin typeface="+mn-lt"/>
                <a:cs typeface="Tahoma" panose="020B0604030504040204" pitchFamily="34" charset="0"/>
              </a:defRPr>
            </a:lvl3pPr>
            <a:lvl4pPr marL="875365" indent="-27299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5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tx2"/>
                </a:solidFill>
                <a:latin typeface="+mn-lt"/>
                <a:cs typeface="Tahoma" panose="020B0604030504040204" pitchFamily="34" charset="0"/>
              </a:defRPr>
            </a:lvl4pPr>
            <a:lvl5pPr marL="1072488" indent="-27299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5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1400" b="0" i="0">
                <a:solidFill>
                  <a:schemeClr val="tx2"/>
                </a:solidFill>
                <a:latin typeface="+mn-lt"/>
                <a:cs typeface="Tahoma" panose="020B0604030504040204" pitchFamily="34" charset="0"/>
              </a:defRPr>
            </a:lvl5pPr>
            <a:lvl6pPr marL="2043089" indent="-18573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4A2D6"/>
              </a:buClr>
              <a:buSzPct val="80000"/>
              <a:buChar char="•"/>
              <a:defRPr sz="1300">
                <a:solidFill>
                  <a:srgbClr val="5F5F5F"/>
                </a:solidFill>
                <a:latin typeface="+mn-lt"/>
              </a:defRPr>
            </a:lvl6pPr>
            <a:lvl7pPr marL="2414559" indent="-18573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4A2D6"/>
              </a:buClr>
              <a:buSzPct val="80000"/>
              <a:buChar char="•"/>
              <a:defRPr sz="1300">
                <a:solidFill>
                  <a:srgbClr val="5F5F5F"/>
                </a:solidFill>
                <a:latin typeface="+mn-lt"/>
              </a:defRPr>
            </a:lvl7pPr>
            <a:lvl8pPr marL="2786031" indent="-18573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4A2D6"/>
              </a:buClr>
              <a:buSzPct val="80000"/>
              <a:buChar char="•"/>
              <a:defRPr sz="1300">
                <a:solidFill>
                  <a:srgbClr val="5F5F5F"/>
                </a:solidFill>
                <a:latin typeface="+mn-lt"/>
              </a:defRPr>
            </a:lvl8pPr>
            <a:lvl9pPr marL="3157501" indent="-18573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4A2D6"/>
              </a:buClr>
              <a:buSzPct val="80000"/>
              <a:buChar char="•"/>
              <a:defRPr sz="1300">
                <a:solidFill>
                  <a:srgbClr val="5F5F5F"/>
                </a:solidFill>
                <a:latin typeface="+mn-lt"/>
              </a:defRPr>
            </a:lvl9pPr>
          </a:lstStyle>
          <a:p>
            <a:pPr marL="18916" indent="0" defTabSz="914400">
              <a:buNone/>
            </a:pPr>
            <a:r>
              <a:rPr lang="en-GB" kern="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St. Andrews International School </a:t>
            </a:r>
            <a:r>
              <a:rPr lang="en-GB" b="1" kern="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Green Valley</a:t>
            </a:r>
            <a:endParaRPr lang="en-GB" b="1" kern="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r="23332"/>
          <a:stretch/>
        </p:blipFill>
        <p:spPr>
          <a:xfrm>
            <a:off x="9634923" y="1576762"/>
            <a:ext cx="2475123" cy="23893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834" y="519747"/>
            <a:ext cx="1913630" cy="28811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01" y="2798284"/>
            <a:ext cx="6860874" cy="36360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894" y="3966071"/>
            <a:ext cx="3220496" cy="2138986"/>
          </a:xfrm>
          <a:prstGeom prst="rect">
            <a:avLst/>
          </a:prstGeom>
        </p:spPr>
      </p:pic>
      <p:pic>
        <p:nvPicPr>
          <p:cNvPr id="13" name="Picture 8" descr="Image result for st andrews green valle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41"/>
          <a:stretch/>
        </p:blipFill>
        <p:spPr bwMode="auto">
          <a:xfrm>
            <a:off x="10853047" y="151238"/>
            <a:ext cx="1010686" cy="128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68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GNITA TEMLATE A4 Wide">
  <a:themeElements>
    <a:clrScheme name="Cognita">
      <a:dk1>
        <a:sysClr val="windowText" lastClr="000000"/>
      </a:dk1>
      <a:lt1>
        <a:sysClr val="window" lastClr="FFFFFF"/>
      </a:lt1>
      <a:dk2>
        <a:srgbClr val="37393A"/>
      </a:dk2>
      <a:lt2>
        <a:srgbClr val="8C827E"/>
      </a:lt2>
      <a:accent1>
        <a:srgbClr val="006EB6"/>
      </a:accent1>
      <a:accent2>
        <a:srgbClr val="00A97A"/>
      </a:accent2>
      <a:accent3>
        <a:srgbClr val="7CCBE2"/>
      </a:accent3>
      <a:accent4>
        <a:srgbClr val="6679BA"/>
      </a:accent4>
      <a:accent5>
        <a:srgbClr val="E6224F"/>
      </a:accent5>
      <a:accent6>
        <a:srgbClr val="C8B9AF"/>
      </a:accent6>
      <a:hlink>
        <a:srgbClr val="006EB6"/>
      </a:hlink>
      <a:folHlink>
        <a:srgbClr val="954F72"/>
      </a:folHlink>
    </a:clrScheme>
    <a:fontScheme name="Custom 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85000"/>
          </a:lnSpc>
          <a:spcBef>
            <a:spcPct val="0"/>
          </a:spcBef>
          <a:spcAft>
            <a:spcPts val="1200"/>
          </a:spcAft>
          <a:buClrTx/>
          <a:buSzTx/>
          <a:buFontTx/>
          <a:buNone/>
          <a:tabLst/>
          <a:defRPr kumimoji="0" sz="2000" b="0" i="0" u="none" strike="noStrike" cap="none" normalizeH="0" baseline="0" dirty="0" smtClean="0">
            <a:ln>
              <a:noFill/>
            </a:ln>
            <a:solidFill>
              <a:srgbClr val="5F5F5F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rgbClr val="5F5F5F"/>
            </a:solidFill>
            <a:effectLst/>
            <a:latin typeface="Univers" pitchFamily="34" charset="0"/>
          </a:defRPr>
        </a:defPPr>
      </a:lstStyle>
    </a:lnDef>
    <a:txDef>
      <a:spPr/>
      <a:bodyPr wrap="none" rtlCol="0">
        <a:spAutoFit/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folHlink"/>
          </a:buClr>
          <a:buSzTx/>
          <a:buFont typeface="Wingdings" pitchFamily="2" charset="2"/>
          <a:buChar char=""/>
          <a:tabLst/>
          <a:defRPr kern="0" dirty="0" smtClean="0">
            <a:latin typeface="+mn-lt"/>
          </a:defRPr>
        </a:defPPr>
      </a:lstStyle>
    </a:txDef>
  </a:objectDefaults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8">
        <a:dk1>
          <a:srgbClr val="5F5F5F"/>
        </a:dk1>
        <a:lt1>
          <a:srgbClr val="FFFFFF"/>
        </a:lt1>
        <a:dk2>
          <a:srgbClr val="0066FF"/>
        </a:dk2>
        <a:lt2>
          <a:srgbClr val="000080"/>
        </a:lt2>
        <a:accent1>
          <a:srgbClr val="EBF031"/>
        </a:accent1>
        <a:accent2>
          <a:srgbClr val="EF9100"/>
        </a:accent2>
        <a:accent3>
          <a:srgbClr val="FFFFFF"/>
        </a:accent3>
        <a:accent4>
          <a:srgbClr val="505050"/>
        </a:accent4>
        <a:accent5>
          <a:srgbClr val="F3F6AD"/>
        </a:accent5>
        <a:accent6>
          <a:srgbClr val="D98300"/>
        </a:accent6>
        <a:hlink>
          <a:srgbClr val="FF0100"/>
        </a:hlink>
        <a:folHlink>
          <a:srgbClr val="808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9">
        <a:dk1>
          <a:srgbClr val="5F5F5F"/>
        </a:dk1>
        <a:lt1>
          <a:srgbClr val="FFFFFF"/>
        </a:lt1>
        <a:dk2>
          <a:srgbClr val="8080FF"/>
        </a:dk2>
        <a:lt2>
          <a:srgbClr val="000080"/>
        </a:lt2>
        <a:accent1>
          <a:srgbClr val="00FF00"/>
        </a:accent1>
        <a:accent2>
          <a:srgbClr val="EF9100"/>
        </a:accent2>
        <a:accent3>
          <a:srgbClr val="FFFFFF"/>
        </a:accent3>
        <a:accent4>
          <a:srgbClr val="505050"/>
        </a:accent4>
        <a:accent5>
          <a:srgbClr val="AAFFAA"/>
        </a:accent5>
        <a:accent6>
          <a:srgbClr val="D98300"/>
        </a:accent6>
        <a:hlink>
          <a:srgbClr val="FF01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0">
        <a:dk1>
          <a:srgbClr val="5F5F5F"/>
        </a:dk1>
        <a:lt1>
          <a:srgbClr val="FFFFFF"/>
        </a:lt1>
        <a:dk2>
          <a:srgbClr val="8080FF"/>
        </a:dk2>
        <a:lt2>
          <a:srgbClr val="000080"/>
        </a:lt2>
        <a:accent1>
          <a:srgbClr val="000099"/>
        </a:accent1>
        <a:accent2>
          <a:srgbClr val="00FF00"/>
        </a:accent2>
        <a:accent3>
          <a:srgbClr val="FFFFFF"/>
        </a:accent3>
        <a:accent4>
          <a:srgbClr val="505050"/>
        </a:accent4>
        <a:accent5>
          <a:srgbClr val="AAAACA"/>
        </a:accent5>
        <a:accent6>
          <a:srgbClr val="00E700"/>
        </a:accent6>
        <a:hlink>
          <a:srgbClr val="FF01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1">
        <a:dk1>
          <a:srgbClr val="5F5F5F"/>
        </a:dk1>
        <a:lt1>
          <a:srgbClr val="FFFFFF"/>
        </a:lt1>
        <a:dk2>
          <a:srgbClr val="8080FF"/>
        </a:dk2>
        <a:lt2>
          <a:srgbClr val="000080"/>
        </a:lt2>
        <a:accent1>
          <a:srgbClr val="000099"/>
        </a:accent1>
        <a:accent2>
          <a:srgbClr val="00FF00"/>
        </a:accent2>
        <a:accent3>
          <a:srgbClr val="FFFFFF"/>
        </a:accent3>
        <a:accent4>
          <a:srgbClr val="505050"/>
        </a:accent4>
        <a:accent5>
          <a:srgbClr val="AAAACA"/>
        </a:accent5>
        <a:accent6>
          <a:srgbClr val="00E700"/>
        </a:accent6>
        <a:hlink>
          <a:srgbClr val="FF0100"/>
        </a:hlink>
        <a:folHlink>
          <a:srgbClr val="808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11207</TotalTime>
  <Words>203</Words>
  <Application>Microsoft Office PowerPoint</Application>
  <PresentationFormat>Widescreen</PresentationFormat>
  <Paragraphs>57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Arial </vt:lpstr>
      <vt:lpstr>Calibri</vt:lpstr>
      <vt:lpstr>Calibri Light</vt:lpstr>
      <vt:lpstr>Century Gothic</vt:lpstr>
      <vt:lpstr>Tahoma</vt:lpstr>
      <vt:lpstr>Univers</vt:lpstr>
      <vt:lpstr>COGNITA TEMLATE A4 Wide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Microsoft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Sabina</dc:creator>
  <cp:keywords/>
  <dc:description/>
  <cp:lastModifiedBy>Kris Van der Mynsbrugge</cp:lastModifiedBy>
  <cp:revision>1628</cp:revision>
  <cp:lastPrinted>2017-11-02T17:29:31Z</cp:lastPrinted>
  <dcterms:created xsi:type="dcterms:W3CDTF">2013-05-23T15:57:50Z</dcterms:created>
  <dcterms:modified xsi:type="dcterms:W3CDTF">2018-09-27T08:39:10Z</dcterms:modified>
  <cp:category/>
</cp:coreProperties>
</file>